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61" r:id="rId2"/>
    <p:sldId id="257" r:id="rId3"/>
    <p:sldId id="258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720"/>
    <a:srgbClr val="6A2FD7"/>
    <a:srgbClr val="F7924C"/>
    <a:srgbClr val="36A2EA"/>
    <a:srgbClr val="97CA49"/>
    <a:srgbClr val="505E67"/>
    <a:srgbClr val="F9F9F9"/>
    <a:srgbClr val="C5D7BC"/>
    <a:srgbClr val="2D7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737" autoAdjust="0"/>
  </p:normalViewPr>
  <p:slideViewPr>
    <p:cSldViewPr snapToGrid="0">
      <p:cViewPr varScale="1">
        <p:scale>
          <a:sx n="56" d="100"/>
          <a:sy n="56" d="100"/>
        </p:scale>
        <p:origin x="14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EC411-AD4B-4E4D-B91C-541E35AA1ED5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97CA5-1923-4A52-AF21-25057FBF72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20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465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402329" algn="l" defTabSz="80465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804657" algn="l" defTabSz="80465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1206986" algn="l" defTabSz="80465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609315" algn="l" defTabSz="80465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2011643" algn="l" defTabSz="80465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3972" algn="l" defTabSz="80465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6301" algn="l" defTabSz="80465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8630" algn="l" defTabSz="80465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936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7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810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37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847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938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29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13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96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42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1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B45DB7-1424-4C72-9860-B67C4C988AF2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099C2C-02E1-4D13-B6BD-9EB905616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85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2.png"/><Relationship Id="rId21" Type="http://schemas.openxmlformats.org/officeDocument/2006/relationships/image" Target="../media/image19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2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microsoft.com/office/2007/relationships/hdphoto" Target="../media/hdphoto1.wdp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8D9C8D90-62FA-C036-F9C7-429758CFDC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682" y="-2638"/>
            <a:ext cx="9913365" cy="6863276"/>
          </a:xfrm>
          <a:custGeom>
            <a:avLst/>
            <a:gdLst>
              <a:gd name="connsiteX0" fmla="*/ 0 w 9913365"/>
              <a:gd name="connsiteY0" fmla="*/ 0 h 6863276"/>
              <a:gd name="connsiteX1" fmla="*/ 9913366 w 9913365"/>
              <a:gd name="connsiteY1" fmla="*/ 0 h 6863276"/>
              <a:gd name="connsiteX2" fmla="*/ 9913366 w 9913365"/>
              <a:gd name="connsiteY2" fmla="*/ 6863276 h 6863276"/>
              <a:gd name="connsiteX3" fmla="*/ 0 w 9913365"/>
              <a:gd name="connsiteY3" fmla="*/ 6863276 h 686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3365" h="6863276">
                <a:moveTo>
                  <a:pt x="0" y="0"/>
                </a:moveTo>
                <a:lnTo>
                  <a:pt x="9913366" y="0"/>
                </a:lnTo>
                <a:lnTo>
                  <a:pt x="9913366" y="6863276"/>
                </a:lnTo>
                <a:lnTo>
                  <a:pt x="0" y="6863276"/>
                </a:lnTo>
                <a:close/>
              </a:path>
            </a:pathLst>
          </a:custGeom>
          <a:solidFill>
            <a:srgbClr val="F9F9F9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33" name="Freeform: Shape 532">
            <a:extLst>
              <a:ext uri="{FF2B5EF4-FFF2-40B4-BE49-F238E27FC236}">
                <a16:creationId xmlns:a16="http://schemas.microsoft.com/office/drawing/2014/main" id="{83018998-A0DC-E5C9-7ABF-495B62E8B033}"/>
              </a:ext>
            </a:extLst>
          </p:cNvPr>
          <p:cNvSpPr/>
          <p:nvPr/>
        </p:nvSpPr>
        <p:spPr>
          <a:xfrm>
            <a:off x="852701" y="5328348"/>
            <a:ext cx="932642" cy="332106"/>
          </a:xfrm>
          <a:custGeom>
            <a:avLst/>
            <a:gdLst>
              <a:gd name="connsiteX0" fmla="*/ 894386 w 932642"/>
              <a:gd name="connsiteY0" fmla="*/ 8643 h 332106"/>
              <a:gd name="connsiteX1" fmla="*/ 924000 w 932642"/>
              <a:gd name="connsiteY1" fmla="*/ 38257 h 332106"/>
              <a:gd name="connsiteX2" fmla="*/ 924000 w 932642"/>
              <a:gd name="connsiteY2" fmla="*/ 293850 h 332106"/>
              <a:gd name="connsiteX3" fmla="*/ 894386 w 932642"/>
              <a:gd name="connsiteY3" fmla="*/ 323464 h 332106"/>
              <a:gd name="connsiteX4" fmla="*/ 38256 w 932642"/>
              <a:gd name="connsiteY4" fmla="*/ 323464 h 332106"/>
              <a:gd name="connsiteX5" fmla="*/ 8643 w 932642"/>
              <a:gd name="connsiteY5" fmla="*/ 293850 h 332106"/>
              <a:gd name="connsiteX6" fmla="*/ 8643 w 932642"/>
              <a:gd name="connsiteY6" fmla="*/ 38257 h 332106"/>
              <a:gd name="connsiteX7" fmla="*/ 38256 w 932642"/>
              <a:gd name="connsiteY7" fmla="*/ 8643 h 332106"/>
              <a:gd name="connsiteX8" fmla="*/ 894386 w 932642"/>
              <a:gd name="connsiteY8" fmla="*/ 8643 h 332106"/>
              <a:gd name="connsiteX9" fmla="*/ 894386 w 932642"/>
              <a:gd name="connsiteY9" fmla="*/ 0 h 332106"/>
              <a:gd name="connsiteX10" fmla="*/ 38256 w 932642"/>
              <a:gd name="connsiteY10" fmla="*/ 0 h 332106"/>
              <a:gd name="connsiteX11" fmla="*/ 0 w 932642"/>
              <a:gd name="connsiteY11" fmla="*/ 38257 h 332106"/>
              <a:gd name="connsiteX12" fmla="*/ 0 w 932642"/>
              <a:gd name="connsiteY12" fmla="*/ 293850 h 332106"/>
              <a:gd name="connsiteX13" fmla="*/ 38256 w 932642"/>
              <a:gd name="connsiteY13" fmla="*/ 332106 h 332106"/>
              <a:gd name="connsiteX14" fmla="*/ 894386 w 932642"/>
              <a:gd name="connsiteY14" fmla="*/ 332106 h 332106"/>
              <a:gd name="connsiteX15" fmla="*/ 932643 w 932642"/>
              <a:gd name="connsiteY15" fmla="*/ 293850 h 332106"/>
              <a:gd name="connsiteX16" fmla="*/ 932643 w 932642"/>
              <a:gd name="connsiteY16" fmla="*/ 38257 h 332106"/>
              <a:gd name="connsiteX17" fmla="*/ 894386 w 932642"/>
              <a:gd name="connsiteY17" fmla="*/ 0 h 332106"/>
              <a:gd name="connsiteX18" fmla="*/ 894386 w 932642"/>
              <a:gd name="connsiteY18" fmla="*/ 0 h 332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32642" h="332106">
                <a:moveTo>
                  <a:pt x="894386" y="8643"/>
                </a:moveTo>
                <a:cubicBezTo>
                  <a:pt x="910655" y="8643"/>
                  <a:pt x="924000" y="21861"/>
                  <a:pt x="924000" y="38257"/>
                </a:cubicBezTo>
                <a:lnTo>
                  <a:pt x="924000" y="293850"/>
                </a:lnTo>
                <a:cubicBezTo>
                  <a:pt x="924000" y="310118"/>
                  <a:pt x="910782" y="323464"/>
                  <a:pt x="894386" y="323464"/>
                </a:cubicBezTo>
                <a:lnTo>
                  <a:pt x="38256" y="323464"/>
                </a:lnTo>
                <a:cubicBezTo>
                  <a:pt x="21988" y="323464"/>
                  <a:pt x="8643" y="310246"/>
                  <a:pt x="8643" y="293850"/>
                </a:cubicBezTo>
                <a:lnTo>
                  <a:pt x="8643" y="38257"/>
                </a:lnTo>
                <a:cubicBezTo>
                  <a:pt x="8643" y="21988"/>
                  <a:pt x="21861" y="8643"/>
                  <a:pt x="38256" y="8643"/>
                </a:cubicBezTo>
                <a:lnTo>
                  <a:pt x="894386" y="8643"/>
                </a:lnTo>
                <a:moveTo>
                  <a:pt x="894386" y="0"/>
                </a:moveTo>
                <a:lnTo>
                  <a:pt x="38256" y="0"/>
                </a:lnTo>
                <a:cubicBezTo>
                  <a:pt x="17158" y="0"/>
                  <a:pt x="0" y="17158"/>
                  <a:pt x="0" y="38257"/>
                </a:cubicBezTo>
                <a:lnTo>
                  <a:pt x="0" y="293850"/>
                </a:lnTo>
                <a:cubicBezTo>
                  <a:pt x="0" y="314948"/>
                  <a:pt x="17158" y="332106"/>
                  <a:pt x="38256" y="332106"/>
                </a:cubicBezTo>
                <a:lnTo>
                  <a:pt x="894386" y="332106"/>
                </a:lnTo>
                <a:cubicBezTo>
                  <a:pt x="915485" y="332106"/>
                  <a:pt x="932643" y="314948"/>
                  <a:pt x="932643" y="293850"/>
                </a:cubicBezTo>
                <a:lnTo>
                  <a:pt x="932643" y="38257"/>
                </a:lnTo>
                <a:cubicBezTo>
                  <a:pt x="932643" y="17158"/>
                  <a:pt x="915485" y="0"/>
                  <a:pt x="894386" y="0"/>
                </a:cubicBezTo>
                <a:lnTo>
                  <a:pt x="894386" y="0"/>
                </a:lnTo>
                <a:close/>
              </a:path>
            </a:pathLst>
          </a:custGeom>
          <a:solidFill>
            <a:srgbClr val="97CA49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6D72D0-26D7-A22B-6B84-B08A92B8089E}"/>
              </a:ext>
            </a:extLst>
          </p:cNvPr>
          <p:cNvGrpSpPr/>
          <p:nvPr/>
        </p:nvGrpSpPr>
        <p:grpSpPr>
          <a:xfrm>
            <a:off x="852701" y="5304199"/>
            <a:ext cx="932642" cy="379386"/>
            <a:chOff x="852701" y="5304199"/>
            <a:chExt cx="932642" cy="379386"/>
          </a:xfrm>
        </p:grpSpPr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858AE9C3-DB42-97A3-1E45-230C358B255F}"/>
                </a:ext>
              </a:extLst>
            </p:cNvPr>
            <p:cNvSpPr/>
            <p:nvPr/>
          </p:nvSpPr>
          <p:spPr>
            <a:xfrm>
              <a:off x="857022" y="5332669"/>
              <a:ext cx="924000" cy="323336"/>
            </a:xfrm>
            <a:custGeom>
              <a:avLst/>
              <a:gdLst>
                <a:gd name="connsiteX0" fmla="*/ 890065 w 924000"/>
                <a:gd name="connsiteY0" fmla="*/ 0 h 323336"/>
                <a:gd name="connsiteX1" fmla="*/ 924000 w 924000"/>
                <a:gd name="connsiteY1" fmla="*/ 33935 h 323336"/>
                <a:gd name="connsiteX2" fmla="*/ 924000 w 924000"/>
                <a:gd name="connsiteY2" fmla="*/ 289402 h 323336"/>
                <a:gd name="connsiteX3" fmla="*/ 890065 w 924000"/>
                <a:gd name="connsiteY3" fmla="*/ 323337 h 323336"/>
                <a:gd name="connsiteX4" fmla="*/ 33935 w 924000"/>
                <a:gd name="connsiteY4" fmla="*/ 323337 h 323336"/>
                <a:gd name="connsiteX5" fmla="*/ 0 w 924000"/>
                <a:gd name="connsiteY5" fmla="*/ 289402 h 323336"/>
                <a:gd name="connsiteX6" fmla="*/ 0 w 924000"/>
                <a:gd name="connsiteY6" fmla="*/ 33935 h 323336"/>
                <a:gd name="connsiteX7" fmla="*/ 33935 w 924000"/>
                <a:gd name="connsiteY7" fmla="*/ 0 h 32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4000" h="323336">
                  <a:moveTo>
                    <a:pt x="890065" y="0"/>
                  </a:moveTo>
                  <a:cubicBezTo>
                    <a:pt x="908807" y="0"/>
                    <a:pt x="924000" y="15193"/>
                    <a:pt x="924000" y="33935"/>
                  </a:cubicBezTo>
                  <a:lnTo>
                    <a:pt x="924000" y="289402"/>
                  </a:lnTo>
                  <a:cubicBezTo>
                    <a:pt x="924000" y="308144"/>
                    <a:pt x="908807" y="323337"/>
                    <a:pt x="890065" y="323337"/>
                  </a:cubicBezTo>
                  <a:lnTo>
                    <a:pt x="33935" y="323337"/>
                  </a:lnTo>
                  <a:cubicBezTo>
                    <a:pt x="15193" y="323337"/>
                    <a:pt x="0" y="308144"/>
                    <a:pt x="0" y="289402"/>
                  </a:cubicBezTo>
                  <a:lnTo>
                    <a:pt x="0" y="33935"/>
                  </a:lnTo>
                  <a:cubicBezTo>
                    <a:pt x="0" y="15193"/>
                    <a:pt x="15193" y="0"/>
                    <a:pt x="33935" y="0"/>
                  </a:cubicBezTo>
                  <a:close/>
                </a:path>
              </a:pathLst>
            </a:custGeom>
            <a:solidFill>
              <a:srgbClr val="F9F9F9"/>
            </a:solidFill>
            <a:ln w="1270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pPr algn="ctr"/>
              <a:r>
                <a:rPr lang="en-US" sz="800" dirty="0">
                  <a:latin typeface="Rubik" pitchFamily="2" charset="-79"/>
                  <a:cs typeface="Rubik" pitchFamily="2" charset="-79"/>
                </a:rPr>
                <a:t>1</a:t>
              </a:r>
              <a:r>
                <a:rPr lang="en-US" sz="800" baseline="30000" dirty="0">
                  <a:latin typeface="Rubik" pitchFamily="2" charset="-79"/>
                  <a:cs typeface="Rubik" pitchFamily="2" charset="-79"/>
                </a:rPr>
                <a:t>st</a:t>
              </a:r>
              <a:r>
                <a:rPr lang="en-US" sz="800" dirty="0">
                  <a:latin typeface="Rubik" pitchFamily="2" charset="-79"/>
                  <a:cs typeface="Rubik" pitchFamily="2" charset="-79"/>
                </a:rPr>
                <a:t> Generation</a:t>
              </a:r>
              <a:endParaRPr lang="en-GB" sz="800" dirty="0">
                <a:latin typeface="Rubik" pitchFamily="2" charset="-79"/>
                <a:cs typeface="Rubik" pitchFamily="2" charset="-79"/>
              </a:endParaRPr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E3739136-3DDB-9379-4E80-3CD35C4CBA83}"/>
                </a:ext>
              </a:extLst>
            </p:cNvPr>
            <p:cNvSpPr/>
            <p:nvPr/>
          </p:nvSpPr>
          <p:spPr>
            <a:xfrm>
              <a:off x="852701" y="5304199"/>
              <a:ext cx="50076" cy="379386"/>
            </a:xfrm>
            <a:custGeom>
              <a:avLst/>
              <a:gdLst>
                <a:gd name="connsiteX0" fmla="*/ 50077 w 50076"/>
                <a:gd name="connsiteY0" fmla="*/ 379387 h 379386"/>
                <a:gd name="connsiteX1" fmla="*/ 19573 w 50076"/>
                <a:gd name="connsiteY1" fmla="*/ 358415 h 379386"/>
                <a:gd name="connsiteX2" fmla="*/ 0 w 50076"/>
                <a:gd name="connsiteY2" fmla="*/ 308339 h 379386"/>
                <a:gd name="connsiteX3" fmla="*/ 0 w 50076"/>
                <a:gd name="connsiteY3" fmla="*/ 71048 h 379386"/>
                <a:gd name="connsiteX4" fmla="*/ 19573 w 50076"/>
                <a:gd name="connsiteY4" fmla="*/ 20971 h 379386"/>
                <a:gd name="connsiteX5" fmla="*/ 50077 w 50076"/>
                <a:gd name="connsiteY5" fmla="*/ 0 h 379386"/>
                <a:gd name="connsiteX6" fmla="*/ 50077 w 50076"/>
                <a:gd name="connsiteY6" fmla="*/ 379387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50077" y="379387"/>
                  </a:moveTo>
                  <a:lnTo>
                    <a:pt x="19573" y="358415"/>
                  </a:lnTo>
                  <a:cubicBezTo>
                    <a:pt x="7753" y="350281"/>
                    <a:pt x="0" y="330454"/>
                    <a:pt x="0" y="308339"/>
                  </a:cubicBezTo>
                  <a:lnTo>
                    <a:pt x="0" y="71048"/>
                  </a:lnTo>
                  <a:cubicBezTo>
                    <a:pt x="0" y="48933"/>
                    <a:pt x="7753" y="29105"/>
                    <a:pt x="19573" y="20971"/>
                  </a:cubicBezTo>
                  <a:lnTo>
                    <a:pt x="50077" y="0"/>
                  </a:lnTo>
                  <a:lnTo>
                    <a:pt x="50077" y="379387"/>
                  </a:lnTo>
                  <a:close/>
                </a:path>
              </a:pathLst>
            </a:custGeom>
            <a:solidFill>
              <a:srgbClr val="97CA4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F5683184-CDED-72A5-854A-C68600781E47}"/>
                </a:ext>
              </a:extLst>
            </p:cNvPr>
            <p:cNvSpPr/>
            <p:nvPr/>
          </p:nvSpPr>
          <p:spPr>
            <a:xfrm>
              <a:off x="1735267" y="5304199"/>
              <a:ext cx="50076" cy="379386"/>
            </a:xfrm>
            <a:custGeom>
              <a:avLst/>
              <a:gdLst>
                <a:gd name="connsiteX0" fmla="*/ 0 w 50076"/>
                <a:gd name="connsiteY0" fmla="*/ 379387 h 379386"/>
                <a:gd name="connsiteX1" fmla="*/ 30503 w 50076"/>
                <a:gd name="connsiteY1" fmla="*/ 358415 h 379386"/>
                <a:gd name="connsiteX2" fmla="*/ 50077 w 50076"/>
                <a:gd name="connsiteY2" fmla="*/ 308339 h 379386"/>
                <a:gd name="connsiteX3" fmla="*/ 50077 w 50076"/>
                <a:gd name="connsiteY3" fmla="*/ 71048 h 379386"/>
                <a:gd name="connsiteX4" fmla="*/ 30503 w 50076"/>
                <a:gd name="connsiteY4" fmla="*/ 20971 h 379386"/>
                <a:gd name="connsiteX5" fmla="*/ 0 w 50076"/>
                <a:gd name="connsiteY5" fmla="*/ 0 h 379386"/>
                <a:gd name="connsiteX6" fmla="*/ 0 w 50076"/>
                <a:gd name="connsiteY6" fmla="*/ 379387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0" y="379387"/>
                  </a:moveTo>
                  <a:lnTo>
                    <a:pt x="30503" y="358415"/>
                  </a:lnTo>
                  <a:cubicBezTo>
                    <a:pt x="42324" y="350281"/>
                    <a:pt x="50077" y="330454"/>
                    <a:pt x="50077" y="308339"/>
                  </a:cubicBezTo>
                  <a:lnTo>
                    <a:pt x="50077" y="71048"/>
                  </a:lnTo>
                  <a:cubicBezTo>
                    <a:pt x="50077" y="48933"/>
                    <a:pt x="42324" y="29105"/>
                    <a:pt x="30503" y="20971"/>
                  </a:cubicBezTo>
                  <a:lnTo>
                    <a:pt x="0" y="0"/>
                  </a:lnTo>
                  <a:lnTo>
                    <a:pt x="0" y="379387"/>
                  </a:lnTo>
                  <a:close/>
                </a:path>
              </a:pathLst>
            </a:custGeom>
            <a:solidFill>
              <a:srgbClr val="97CA4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E21F338-29C2-B0A0-9DDC-6ED4C0154B19}"/>
              </a:ext>
            </a:extLst>
          </p:cNvPr>
          <p:cNvGrpSpPr/>
          <p:nvPr/>
        </p:nvGrpSpPr>
        <p:grpSpPr>
          <a:xfrm>
            <a:off x="323339" y="5751329"/>
            <a:ext cx="932642" cy="379386"/>
            <a:chOff x="323339" y="5751329"/>
            <a:chExt cx="932642" cy="379386"/>
          </a:xfrm>
        </p:grpSpPr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D0FF8E12-8BB0-B904-B976-524F975490D7}"/>
                </a:ext>
              </a:extLst>
            </p:cNvPr>
            <p:cNvSpPr/>
            <p:nvPr/>
          </p:nvSpPr>
          <p:spPr>
            <a:xfrm>
              <a:off x="328550" y="5780688"/>
              <a:ext cx="922347" cy="321684"/>
            </a:xfrm>
            <a:custGeom>
              <a:avLst/>
              <a:gdLst>
                <a:gd name="connsiteX0" fmla="*/ 889303 w 922347"/>
                <a:gd name="connsiteY0" fmla="*/ 0 h 321684"/>
                <a:gd name="connsiteX1" fmla="*/ 922348 w 922347"/>
                <a:gd name="connsiteY1" fmla="*/ 33045 h 321684"/>
                <a:gd name="connsiteX2" fmla="*/ 922348 w 922347"/>
                <a:gd name="connsiteY2" fmla="*/ 288639 h 321684"/>
                <a:gd name="connsiteX3" fmla="*/ 889303 w 922347"/>
                <a:gd name="connsiteY3" fmla="*/ 321684 h 321684"/>
                <a:gd name="connsiteX4" fmla="*/ 33045 w 922347"/>
                <a:gd name="connsiteY4" fmla="*/ 321684 h 321684"/>
                <a:gd name="connsiteX5" fmla="*/ 0 w 922347"/>
                <a:gd name="connsiteY5" fmla="*/ 288639 h 321684"/>
                <a:gd name="connsiteX6" fmla="*/ 0 w 922347"/>
                <a:gd name="connsiteY6" fmla="*/ 33045 h 321684"/>
                <a:gd name="connsiteX7" fmla="*/ 33045 w 922347"/>
                <a:gd name="connsiteY7" fmla="*/ 0 h 32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2347" h="321684">
                  <a:moveTo>
                    <a:pt x="889303" y="0"/>
                  </a:moveTo>
                  <a:cubicBezTo>
                    <a:pt x="907553" y="0"/>
                    <a:pt x="922348" y="14795"/>
                    <a:pt x="922348" y="33045"/>
                  </a:cubicBezTo>
                  <a:lnTo>
                    <a:pt x="922348" y="288639"/>
                  </a:lnTo>
                  <a:cubicBezTo>
                    <a:pt x="922348" y="306889"/>
                    <a:pt x="907553" y="321684"/>
                    <a:pt x="889303" y="321684"/>
                  </a:cubicBezTo>
                  <a:lnTo>
                    <a:pt x="33045" y="321684"/>
                  </a:lnTo>
                  <a:cubicBezTo>
                    <a:pt x="14795" y="321684"/>
                    <a:pt x="0" y="306889"/>
                    <a:pt x="0" y="288639"/>
                  </a:cubicBezTo>
                  <a:lnTo>
                    <a:pt x="0" y="33045"/>
                  </a:lnTo>
                  <a:cubicBezTo>
                    <a:pt x="0" y="14795"/>
                    <a:pt x="14795" y="0"/>
                    <a:pt x="33045" y="0"/>
                  </a:cubicBezTo>
                  <a:close/>
                </a:path>
              </a:pathLst>
            </a:custGeom>
            <a:solidFill>
              <a:srgbClr val="F9F9F9"/>
            </a:solidFill>
            <a:ln w="1270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pPr algn="ctr"/>
              <a:r>
                <a:rPr lang="en-US" sz="800" dirty="0">
                  <a:latin typeface="Rubik" pitchFamily="2" charset="-79"/>
                  <a:cs typeface="Rubik" pitchFamily="2" charset="-79"/>
                </a:rPr>
                <a:t>2</a:t>
              </a:r>
              <a:r>
                <a:rPr lang="en-US" sz="800" baseline="30000" dirty="0">
                  <a:latin typeface="Rubik" pitchFamily="2" charset="-79"/>
                  <a:cs typeface="Rubik" pitchFamily="2" charset="-79"/>
                </a:rPr>
                <a:t>nd</a:t>
              </a:r>
              <a:r>
                <a:rPr lang="en-US" sz="800" dirty="0">
                  <a:latin typeface="Rubik" pitchFamily="2" charset="-79"/>
                  <a:cs typeface="Rubik" pitchFamily="2" charset="-79"/>
                </a:rPr>
                <a:t> Generation</a:t>
              </a:r>
              <a:endParaRPr lang="en-GB" sz="800" dirty="0">
                <a:latin typeface="Rubik" pitchFamily="2" charset="-79"/>
                <a:cs typeface="Rubik" pitchFamily="2" charset="-79"/>
              </a:endParaRPr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7B4DDFE9-C4D3-5C65-3170-D33DEC7DEF73}"/>
                </a:ext>
              </a:extLst>
            </p:cNvPr>
            <p:cNvSpPr/>
            <p:nvPr/>
          </p:nvSpPr>
          <p:spPr>
            <a:xfrm>
              <a:off x="323339" y="5775604"/>
              <a:ext cx="932642" cy="332106"/>
            </a:xfrm>
            <a:custGeom>
              <a:avLst/>
              <a:gdLst>
                <a:gd name="connsiteX0" fmla="*/ 894514 w 932642"/>
                <a:gd name="connsiteY0" fmla="*/ 10295 h 332106"/>
                <a:gd name="connsiteX1" fmla="*/ 922475 w 932642"/>
                <a:gd name="connsiteY1" fmla="*/ 38257 h 332106"/>
                <a:gd name="connsiteX2" fmla="*/ 922475 w 932642"/>
                <a:gd name="connsiteY2" fmla="*/ 293850 h 332106"/>
                <a:gd name="connsiteX3" fmla="*/ 894514 w 932642"/>
                <a:gd name="connsiteY3" fmla="*/ 321811 h 332106"/>
                <a:gd name="connsiteX4" fmla="*/ 38256 w 932642"/>
                <a:gd name="connsiteY4" fmla="*/ 321811 h 332106"/>
                <a:gd name="connsiteX5" fmla="*/ 10295 w 932642"/>
                <a:gd name="connsiteY5" fmla="*/ 293850 h 332106"/>
                <a:gd name="connsiteX6" fmla="*/ 10295 w 932642"/>
                <a:gd name="connsiteY6" fmla="*/ 38257 h 332106"/>
                <a:gd name="connsiteX7" fmla="*/ 38256 w 932642"/>
                <a:gd name="connsiteY7" fmla="*/ 10295 h 332106"/>
                <a:gd name="connsiteX8" fmla="*/ 894387 w 932642"/>
                <a:gd name="connsiteY8" fmla="*/ 10295 h 332106"/>
                <a:gd name="connsiteX9" fmla="*/ 894387 w 932642"/>
                <a:gd name="connsiteY9" fmla="*/ 0 h 332106"/>
                <a:gd name="connsiteX10" fmla="*/ 38256 w 932642"/>
                <a:gd name="connsiteY10" fmla="*/ 0 h 332106"/>
                <a:gd name="connsiteX11" fmla="*/ 0 w 932642"/>
                <a:gd name="connsiteY11" fmla="*/ 38257 h 332106"/>
                <a:gd name="connsiteX12" fmla="*/ 0 w 932642"/>
                <a:gd name="connsiteY12" fmla="*/ 293850 h 332106"/>
                <a:gd name="connsiteX13" fmla="*/ 38256 w 932642"/>
                <a:gd name="connsiteY13" fmla="*/ 332106 h 332106"/>
                <a:gd name="connsiteX14" fmla="*/ 894387 w 932642"/>
                <a:gd name="connsiteY14" fmla="*/ 332106 h 332106"/>
                <a:gd name="connsiteX15" fmla="*/ 932643 w 932642"/>
                <a:gd name="connsiteY15" fmla="*/ 293850 h 332106"/>
                <a:gd name="connsiteX16" fmla="*/ 932643 w 932642"/>
                <a:gd name="connsiteY16" fmla="*/ 38257 h 332106"/>
                <a:gd name="connsiteX17" fmla="*/ 894387 w 932642"/>
                <a:gd name="connsiteY17" fmla="*/ 0 h 332106"/>
                <a:gd name="connsiteX18" fmla="*/ 894387 w 932642"/>
                <a:gd name="connsiteY18" fmla="*/ 0 h 33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2642" h="332106">
                  <a:moveTo>
                    <a:pt x="894514" y="10295"/>
                  </a:moveTo>
                  <a:cubicBezTo>
                    <a:pt x="909892" y="10295"/>
                    <a:pt x="922475" y="22877"/>
                    <a:pt x="922475" y="38257"/>
                  </a:cubicBezTo>
                  <a:lnTo>
                    <a:pt x="922475" y="293850"/>
                  </a:lnTo>
                  <a:cubicBezTo>
                    <a:pt x="922475" y="309229"/>
                    <a:pt x="909892" y="321811"/>
                    <a:pt x="894514" y="321811"/>
                  </a:cubicBezTo>
                  <a:lnTo>
                    <a:pt x="38256" y="321811"/>
                  </a:lnTo>
                  <a:cubicBezTo>
                    <a:pt x="22878" y="321811"/>
                    <a:pt x="10295" y="309229"/>
                    <a:pt x="10295" y="293850"/>
                  </a:cubicBezTo>
                  <a:lnTo>
                    <a:pt x="10295" y="38257"/>
                  </a:lnTo>
                  <a:cubicBezTo>
                    <a:pt x="10295" y="22877"/>
                    <a:pt x="22878" y="10295"/>
                    <a:pt x="38256" y="10295"/>
                  </a:cubicBezTo>
                  <a:lnTo>
                    <a:pt x="894387" y="10295"/>
                  </a:lnTo>
                  <a:moveTo>
                    <a:pt x="894387" y="0"/>
                  </a:moveTo>
                  <a:lnTo>
                    <a:pt x="38256" y="0"/>
                  </a:lnTo>
                  <a:cubicBezTo>
                    <a:pt x="17158" y="0"/>
                    <a:pt x="0" y="17158"/>
                    <a:pt x="0" y="38257"/>
                  </a:cubicBezTo>
                  <a:lnTo>
                    <a:pt x="0" y="293850"/>
                  </a:lnTo>
                  <a:cubicBezTo>
                    <a:pt x="0" y="314948"/>
                    <a:pt x="17158" y="332106"/>
                    <a:pt x="38256" y="332106"/>
                  </a:cubicBezTo>
                  <a:lnTo>
                    <a:pt x="894387" y="332106"/>
                  </a:lnTo>
                  <a:cubicBezTo>
                    <a:pt x="915485" y="332106"/>
                    <a:pt x="932643" y="314948"/>
                    <a:pt x="932643" y="293850"/>
                  </a:cubicBezTo>
                  <a:lnTo>
                    <a:pt x="932643" y="38257"/>
                  </a:lnTo>
                  <a:cubicBezTo>
                    <a:pt x="932643" y="17158"/>
                    <a:pt x="915485" y="0"/>
                    <a:pt x="894387" y="0"/>
                  </a:cubicBezTo>
                  <a:lnTo>
                    <a:pt x="894387" y="0"/>
                  </a:lnTo>
                  <a:close/>
                </a:path>
              </a:pathLst>
            </a:custGeom>
            <a:solidFill>
              <a:srgbClr val="36A2E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42D028B6-4A5B-1D6F-B93B-96363CF81E99}"/>
                </a:ext>
              </a:extLst>
            </p:cNvPr>
            <p:cNvSpPr/>
            <p:nvPr/>
          </p:nvSpPr>
          <p:spPr>
            <a:xfrm>
              <a:off x="323339" y="5751329"/>
              <a:ext cx="50076" cy="379386"/>
            </a:xfrm>
            <a:custGeom>
              <a:avLst/>
              <a:gdLst>
                <a:gd name="connsiteX0" fmla="*/ 50076 w 50076"/>
                <a:gd name="connsiteY0" fmla="*/ 379387 h 379386"/>
                <a:gd name="connsiteX1" fmla="*/ 19573 w 50076"/>
                <a:gd name="connsiteY1" fmla="*/ 358416 h 379386"/>
                <a:gd name="connsiteX2" fmla="*/ 0 w 50076"/>
                <a:gd name="connsiteY2" fmla="*/ 308339 h 379386"/>
                <a:gd name="connsiteX3" fmla="*/ 0 w 50076"/>
                <a:gd name="connsiteY3" fmla="*/ 71048 h 379386"/>
                <a:gd name="connsiteX4" fmla="*/ 19573 w 50076"/>
                <a:gd name="connsiteY4" fmla="*/ 20971 h 379386"/>
                <a:gd name="connsiteX5" fmla="*/ 50076 w 50076"/>
                <a:gd name="connsiteY5" fmla="*/ 0 h 379386"/>
                <a:gd name="connsiteX6" fmla="*/ 50076 w 50076"/>
                <a:gd name="connsiteY6" fmla="*/ 379387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50076" y="379387"/>
                  </a:moveTo>
                  <a:lnTo>
                    <a:pt x="19573" y="358416"/>
                  </a:lnTo>
                  <a:cubicBezTo>
                    <a:pt x="7753" y="350281"/>
                    <a:pt x="0" y="330454"/>
                    <a:pt x="0" y="308339"/>
                  </a:cubicBezTo>
                  <a:lnTo>
                    <a:pt x="0" y="71048"/>
                  </a:lnTo>
                  <a:cubicBezTo>
                    <a:pt x="0" y="48933"/>
                    <a:pt x="7753" y="29105"/>
                    <a:pt x="19573" y="20971"/>
                  </a:cubicBezTo>
                  <a:lnTo>
                    <a:pt x="50076" y="0"/>
                  </a:lnTo>
                  <a:lnTo>
                    <a:pt x="50076" y="379387"/>
                  </a:lnTo>
                  <a:close/>
                </a:path>
              </a:pathLst>
            </a:custGeom>
            <a:solidFill>
              <a:srgbClr val="36A2E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AA27BD80-92F8-45E3-9300-DC12EFC77DA9}"/>
                </a:ext>
              </a:extLst>
            </p:cNvPr>
            <p:cNvSpPr/>
            <p:nvPr/>
          </p:nvSpPr>
          <p:spPr>
            <a:xfrm>
              <a:off x="1205905" y="5751329"/>
              <a:ext cx="50076" cy="379386"/>
            </a:xfrm>
            <a:custGeom>
              <a:avLst/>
              <a:gdLst>
                <a:gd name="connsiteX0" fmla="*/ 0 w 50076"/>
                <a:gd name="connsiteY0" fmla="*/ 379387 h 379386"/>
                <a:gd name="connsiteX1" fmla="*/ 30503 w 50076"/>
                <a:gd name="connsiteY1" fmla="*/ 358416 h 379386"/>
                <a:gd name="connsiteX2" fmla="*/ 50077 w 50076"/>
                <a:gd name="connsiteY2" fmla="*/ 308339 h 379386"/>
                <a:gd name="connsiteX3" fmla="*/ 50077 w 50076"/>
                <a:gd name="connsiteY3" fmla="*/ 71048 h 379386"/>
                <a:gd name="connsiteX4" fmla="*/ 30503 w 50076"/>
                <a:gd name="connsiteY4" fmla="*/ 20971 h 379386"/>
                <a:gd name="connsiteX5" fmla="*/ 0 w 50076"/>
                <a:gd name="connsiteY5" fmla="*/ 0 h 379386"/>
                <a:gd name="connsiteX6" fmla="*/ 0 w 50076"/>
                <a:gd name="connsiteY6" fmla="*/ 379387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0" y="379387"/>
                  </a:moveTo>
                  <a:lnTo>
                    <a:pt x="30503" y="358416"/>
                  </a:lnTo>
                  <a:cubicBezTo>
                    <a:pt x="42324" y="350281"/>
                    <a:pt x="50077" y="330454"/>
                    <a:pt x="50077" y="308339"/>
                  </a:cubicBezTo>
                  <a:lnTo>
                    <a:pt x="50077" y="71048"/>
                  </a:lnTo>
                  <a:cubicBezTo>
                    <a:pt x="50077" y="48933"/>
                    <a:pt x="42324" y="29105"/>
                    <a:pt x="30503" y="20971"/>
                  </a:cubicBezTo>
                  <a:lnTo>
                    <a:pt x="0" y="0"/>
                  </a:lnTo>
                  <a:lnTo>
                    <a:pt x="0" y="379387"/>
                  </a:lnTo>
                  <a:close/>
                </a:path>
              </a:pathLst>
            </a:custGeom>
            <a:solidFill>
              <a:srgbClr val="36A2E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F82516-EF4B-71AE-1C91-519402D3FEB9}"/>
              </a:ext>
            </a:extLst>
          </p:cNvPr>
          <p:cNvGrpSpPr/>
          <p:nvPr/>
        </p:nvGrpSpPr>
        <p:grpSpPr>
          <a:xfrm>
            <a:off x="1381936" y="5751329"/>
            <a:ext cx="932642" cy="379386"/>
            <a:chOff x="1381936" y="5751329"/>
            <a:chExt cx="932642" cy="379386"/>
          </a:xfrm>
        </p:grpSpPr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A82CB140-A45E-0BBC-1147-0C16FE5DF25C}"/>
                </a:ext>
              </a:extLst>
            </p:cNvPr>
            <p:cNvSpPr/>
            <p:nvPr/>
          </p:nvSpPr>
          <p:spPr>
            <a:xfrm>
              <a:off x="1387147" y="5780688"/>
              <a:ext cx="922347" cy="321684"/>
            </a:xfrm>
            <a:custGeom>
              <a:avLst/>
              <a:gdLst>
                <a:gd name="connsiteX0" fmla="*/ 889303 w 922347"/>
                <a:gd name="connsiteY0" fmla="*/ 0 h 321684"/>
                <a:gd name="connsiteX1" fmla="*/ 922348 w 922347"/>
                <a:gd name="connsiteY1" fmla="*/ 33045 h 321684"/>
                <a:gd name="connsiteX2" fmla="*/ 922348 w 922347"/>
                <a:gd name="connsiteY2" fmla="*/ 288639 h 321684"/>
                <a:gd name="connsiteX3" fmla="*/ 889303 w 922347"/>
                <a:gd name="connsiteY3" fmla="*/ 321684 h 321684"/>
                <a:gd name="connsiteX4" fmla="*/ 33045 w 922347"/>
                <a:gd name="connsiteY4" fmla="*/ 321684 h 321684"/>
                <a:gd name="connsiteX5" fmla="*/ 0 w 922347"/>
                <a:gd name="connsiteY5" fmla="*/ 288639 h 321684"/>
                <a:gd name="connsiteX6" fmla="*/ 0 w 922347"/>
                <a:gd name="connsiteY6" fmla="*/ 33045 h 321684"/>
                <a:gd name="connsiteX7" fmla="*/ 33045 w 922347"/>
                <a:gd name="connsiteY7" fmla="*/ 0 h 32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2347" h="321684">
                  <a:moveTo>
                    <a:pt x="889303" y="0"/>
                  </a:moveTo>
                  <a:cubicBezTo>
                    <a:pt x="907553" y="0"/>
                    <a:pt x="922348" y="14795"/>
                    <a:pt x="922348" y="33045"/>
                  </a:cubicBezTo>
                  <a:lnTo>
                    <a:pt x="922348" y="288639"/>
                  </a:lnTo>
                  <a:cubicBezTo>
                    <a:pt x="922348" y="306889"/>
                    <a:pt x="907553" y="321684"/>
                    <a:pt x="889303" y="321684"/>
                  </a:cubicBezTo>
                  <a:lnTo>
                    <a:pt x="33045" y="321684"/>
                  </a:lnTo>
                  <a:cubicBezTo>
                    <a:pt x="14795" y="321684"/>
                    <a:pt x="0" y="306889"/>
                    <a:pt x="0" y="288639"/>
                  </a:cubicBezTo>
                  <a:lnTo>
                    <a:pt x="0" y="33045"/>
                  </a:lnTo>
                  <a:cubicBezTo>
                    <a:pt x="0" y="14795"/>
                    <a:pt x="14795" y="0"/>
                    <a:pt x="33045" y="0"/>
                  </a:cubicBezTo>
                  <a:close/>
                </a:path>
              </a:pathLst>
            </a:custGeom>
            <a:solidFill>
              <a:srgbClr val="F9F9F9"/>
            </a:solidFill>
            <a:ln w="1270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pPr algn="ctr"/>
              <a:r>
                <a:rPr lang="en-US" sz="800" dirty="0">
                  <a:latin typeface="Rubik" pitchFamily="2" charset="-79"/>
                  <a:cs typeface="Rubik" pitchFamily="2" charset="-79"/>
                </a:rPr>
                <a:t>3</a:t>
              </a:r>
              <a:r>
                <a:rPr lang="en-US" sz="800" baseline="30000" dirty="0">
                  <a:latin typeface="Rubik" pitchFamily="2" charset="-79"/>
                  <a:cs typeface="Rubik" pitchFamily="2" charset="-79"/>
                </a:rPr>
                <a:t>rd</a:t>
              </a:r>
              <a:r>
                <a:rPr lang="en-US" sz="800" dirty="0">
                  <a:latin typeface="Rubik" pitchFamily="2" charset="-79"/>
                  <a:cs typeface="Rubik" pitchFamily="2" charset="-79"/>
                </a:rPr>
                <a:t> Generation</a:t>
              </a:r>
              <a:endParaRPr lang="en-GB" sz="800" dirty="0">
                <a:latin typeface="Rubik" pitchFamily="2" charset="-79"/>
                <a:cs typeface="Rubik" pitchFamily="2" charset="-79"/>
              </a:endParaRPr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3AE3807E-64E4-78B1-54B0-0E34E4AF6188}"/>
                </a:ext>
              </a:extLst>
            </p:cNvPr>
            <p:cNvSpPr/>
            <p:nvPr/>
          </p:nvSpPr>
          <p:spPr>
            <a:xfrm>
              <a:off x="1381936" y="5775604"/>
              <a:ext cx="932642" cy="332106"/>
            </a:xfrm>
            <a:custGeom>
              <a:avLst/>
              <a:gdLst>
                <a:gd name="connsiteX0" fmla="*/ 894386 w 932642"/>
                <a:gd name="connsiteY0" fmla="*/ 10295 h 332106"/>
                <a:gd name="connsiteX1" fmla="*/ 922348 w 932642"/>
                <a:gd name="connsiteY1" fmla="*/ 38257 h 332106"/>
                <a:gd name="connsiteX2" fmla="*/ 922348 w 932642"/>
                <a:gd name="connsiteY2" fmla="*/ 293850 h 332106"/>
                <a:gd name="connsiteX3" fmla="*/ 894386 w 932642"/>
                <a:gd name="connsiteY3" fmla="*/ 321811 h 332106"/>
                <a:gd name="connsiteX4" fmla="*/ 38256 w 932642"/>
                <a:gd name="connsiteY4" fmla="*/ 321811 h 332106"/>
                <a:gd name="connsiteX5" fmla="*/ 10295 w 932642"/>
                <a:gd name="connsiteY5" fmla="*/ 293850 h 332106"/>
                <a:gd name="connsiteX6" fmla="*/ 10295 w 932642"/>
                <a:gd name="connsiteY6" fmla="*/ 38257 h 332106"/>
                <a:gd name="connsiteX7" fmla="*/ 38256 w 932642"/>
                <a:gd name="connsiteY7" fmla="*/ 10295 h 332106"/>
                <a:gd name="connsiteX8" fmla="*/ 894386 w 932642"/>
                <a:gd name="connsiteY8" fmla="*/ 10295 h 332106"/>
                <a:gd name="connsiteX9" fmla="*/ 894386 w 932642"/>
                <a:gd name="connsiteY9" fmla="*/ 0 h 332106"/>
                <a:gd name="connsiteX10" fmla="*/ 38256 w 932642"/>
                <a:gd name="connsiteY10" fmla="*/ 0 h 332106"/>
                <a:gd name="connsiteX11" fmla="*/ 0 w 932642"/>
                <a:gd name="connsiteY11" fmla="*/ 38257 h 332106"/>
                <a:gd name="connsiteX12" fmla="*/ 0 w 932642"/>
                <a:gd name="connsiteY12" fmla="*/ 293850 h 332106"/>
                <a:gd name="connsiteX13" fmla="*/ 38256 w 932642"/>
                <a:gd name="connsiteY13" fmla="*/ 332106 h 332106"/>
                <a:gd name="connsiteX14" fmla="*/ 894386 w 932642"/>
                <a:gd name="connsiteY14" fmla="*/ 332106 h 332106"/>
                <a:gd name="connsiteX15" fmla="*/ 932643 w 932642"/>
                <a:gd name="connsiteY15" fmla="*/ 293850 h 332106"/>
                <a:gd name="connsiteX16" fmla="*/ 932643 w 932642"/>
                <a:gd name="connsiteY16" fmla="*/ 38257 h 332106"/>
                <a:gd name="connsiteX17" fmla="*/ 894386 w 932642"/>
                <a:gd name="connsiteY17" fmla="*/ 0 h 332106"/>
                <a:gd name="connsiteX18" fmla="*/ 894386 w 932642"/>
                <a:gd name="connsiteY18" fmla="*/ 0 h 33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2642" h="332106">
                  <a:moveTo>
                    <a:pt x="894386" y="10295"/>
                  </a:moveTo>
                  <a:cubicBezTo>
                    <a:pt x="909765" y="10295"/>
                    <a:pt x="922348" y="22877"/>
                    <a:pt x="922348" y="38257"/>
                  </a:cubicBezTo>
                  <a:lnTo>
                    <a:pt x="922348" y="293850"/>
                  </a:lnTo>
                  <a:cubicBezTo>
                    <a:pt x="922348" y="309229"/>
                    <a:pt x="909765" y="321811"/>
                    <a:pt x="894386" y="321811"/>
                  </a:cubicBezTo>
                  <a:lnTo>
                    <a:pt x="38256" y="321811"/>
                  </a:lnTo>
                  <a:cubicBezTo>
                    <a:pt x="22878" y="321811"/>
                    <a:pt x="10295" y="309229"/>
                    <a:pt x="10295" y="293850"/>
                  </a:cubicBezTo>
                  <a:lnTo>
                    <a:pt x="10295" y="38257"/>
                  </a:lnTo>
                  <a:cubicBezTo>
                    <a:pt x="10295" y="22877"/>
                    <a:pt x="22878" y="10295"/>
                    <a:pt x="38256" y="10295"/>
                  </a:cubicBezTo>
                  <a:lnTo>
                    <a:pt x="894386" y="10295"/>
                  </a:lnTo>
                  <a:moveTo>
                    <a:pt x="894386" y="0"/>
                  </a:moveTo>
                  <a:lnTo>
                    <a:pt x="38256" y="0"/>
                  </a:lnTo>
                  <a:cubicBezTo>
                    <a:pt x="17158" y="0"/>
                    <a:pt x="0" y="17158"/>
                    <a:pt x="0" y="38257"/>
                  </a:cubicBezTo>
                  <a:lnTo>
                    <a:pt x="0" y="293850"/>
                  </a:lnTo>
                  <a:cubicBezTo>
                    <a:pt x="0" y="314948"/>
                    <a:pt x="17158" y="332106"/>
                    <a:pt x="38256" y="332106"/>
                  </a:cubicBezTo>
                  <a:lnTo>
                    <a:pt x="894386" y="332106"/>
                  </a:lnTo>
                  <a:cubicBezTo>
                    <a:pt x="915485" y="332106"/>
                    <a:pt x="932643" y="314948"/>
                    <a:pt x="932643" y="293850"/>
                  </a:cubicBezTo>
                  <a:lnTo>
                    <a:pt x="932643" y="38257"/>
                  </a:lnTo>
                  <a:cubicBezTo>
                    <a:pt x="932643" y="17158"/>
                    <a:pt x="915485" y="0"/>
                    <a:pt x="894386" y="0"/>
                  </a:cubicBezTo>
                  <a:lnTo>
                    <a:pt x="894386" y="0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080DFDCE-4DD8-FFF5-6DA0-A05EEC32FEBA}"/>
                </a:ext>
              </a:extLst>
            </p:cNvPr>
            <p:cNvSpPr/>
            <p:nvPr/>
          </p:nvSpPr>
          <p:spPr>
            <a:xfrm>
              <a:off x="1381936" y="5751329"/>
              <a:ext cx="50076" cy="379386"/>
            </a:xfrm>
            <a:custGeom>
              <a:avLst/>
              <a:gdLst>
                <a:gd name="connsiteX0" fmla="*/ 50077 w 50076"/>
                <a:gd name="connsiteY0" fmla="*/ 379387 h 379386"/>
                <a:gd name="connsiteX1" fmla="*/ 19573 w 50076"/>
                <a:gd name="connsiteY1" fmla="*/ 358416 h 379386"/>
                <a:gd name="connsiteX2" fmla="*/ 0 w 50076"/>
                <a:gd name="connsiteY2" fmla="*/ 308339 h 379386"/>
                <a:gd name="connsiteX3" fmla="*/ 0 w 50076"/>
                <a:gd name="connsiteY3" fmla="*/ 71048 h 379386"/>
                <a:gd name="connsiteX4" fmla="*/ 19573 w 50076"/>
                <a:gd name="connsiteY4" fmla="*/ 20971 h 379386"/>
                <a:gd name="connsiteX5" fmla="*/ 50077 w 50076"/>
                <a:gd name="connsiteY5" fmla="*/ 0 h 379386"/>
                <a:gd name="connsiteX6" fmla="*/ 50077 w 50076"/>
                <a:gd name="connsiteY6" fmla="*/ 379387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50077" y="379387"/>
                  </a:moveTo>
                  <a:lnTo>
                    <a:pt x="19573" y="358416"/>
                  </a:lnTo>
                  <a:cubicBezTo>
                    <a:pt x="7753" y="350281"/>
                    <a:pt x="0" y="330454"/>
                    <a:pt x="0" y="308339"/>
                  </a:cubicBezTo>
                  <a:lnTo>
                    <a:pt x="0" y="71048"/>
                  </a:lnTo>
                  <a:cubicBezTo>
                    <a:pt x="0" y="48933"/>
                    <a:pt x="7753" y="29105"/>
                    <a:pt x="19573" y="20971"/>
                  </a:cubicBezTo>
                  <a:lnTo>
                    <a:pt x="50077" y="0"/>
                  </a:lnTo>
                  <a:lnTo>
                    <a:pt x="50077" y="379387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033A019B-ED14-F05B-80D7-9CA4B95E0F4D}"/>
                </a:ext>
              </a:extLst>
            </p:cNvPr>
            <p:cNvSpPr/>
            <p:nvPr/>
          </p:nvSpPr>
          <p:spPr>
            <a:xfrm>
              <a:off x="2264502" y="5751329"/>
              <a:ext cx="50076" cy="379386"/>
            </a:xfrm>
            <a:custGeom>
              <a:avLst/>
              <a:gdLst>
                <a:gd name="connsiteX0" fmla="*/ 0 w 50076"/>
                <a:gd name="connsiteY0" fmla="*/ 379387 h 379386"/>
                <a:gd name="connsiteX1" fmla="*/ 30503 w 50076"/>
                <a:gd name="connsiteY1" fmla="*/ 358416 h 379386"/>
                <a:gd name="connsiteX2" fmla="*/ 50077 w 50076"/>
                <a:gd name="connsiteY2" fmla="*/ 308339 h 379386"/>
                <a:gd name="connsiteX3" fmla="*/ 50077 w 50076"/>
                <a:gd name="connsiteY3" fmla="*/ 71048 h 379386"/>
                <a:gd name="connsiteX4" fmla="*/ 30503 w 50076"/>
                <a:gd name="connsiteY4" fmla="*/ 20971 h 379386"/>
                <a:gd name="connsiteX5" fmla="*/ 0 w 50076"/>
                <a:gd name="connsiteY5" fmla="*/ 0 h 379386"/>
                <a:gd name="connsiteX6" fmla="*/ 0 w 50076"/>
                <a:gd name="connsiteY6" fmla="*/ 379387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0" y="379387"/>
                  </a:moveTo>
                  <a:lnTo>
                    <a:pt x="30503" y="358416"/>
                  </a:lnTo>
                  <a:cubicBezTo>
                    <a:pt x="42324" y="350281"/>
                    <a:pt x="50077" y="330454"/>
                    <a:pt x="50077" y="308339"/>
                  </a:cubicBezTo>
                  <a:lnTo>
                    <a:pt x="50077" y="71048"/>
                  </a:lnTo>
                  <a:cubicBezTo>
                    <a:pt x="50077" y="48933"/>
                    <a:pt x="42324" y="29105"/>
                    <a:pt x="30503" y="20971"/>
                  </a:cubicBezTo>
                  <a:lnTo>
                    <a:pt x="0" y="0"/>
                  </a:lnTo>
                  <a:lnTo>
                    <a:pt x="0" y="379387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7344B8E-478E-8357-2813-8A245B98CF37}"/>
              </a:ext>
            </a:extLst>
          </p:cNvPr>
          <p:cNvGrpSpPr/>
          <p:nvPr/>
        </p:nvGrpSpPr>
        <p:grpSpPr>
          <a:xfrm>
            <a:off x="323339" y="6229979"/>
            <a:ext cx="932642" cy="379386"/>
            <a:chOff x="323339" y="6229979"/>
            <a:chExt cx="932642" cy="379386"/>
          </a:xfrm>
        </p:grpSpPr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BD5F577B-5D4F-1CCA-C735-C4B5F2A963BF}"/>
                </a:ext>
              </a:extLst>
            </p:cNvPr>
            <p:cNvSpPr/>
            <p:nvPr/>
          </p:nvSpPr>
          <p:spPr>
            <a:xfrm>
              <a:off x="327660" y="6258449"/>
              <a:ext cx="924000" cy="323463"/>
            </a:xfrm>
            <a:custGeom>
              <a:avLst/>
              <a:gdLst>
                <a:gd name="connsiteX0" fmla="*/ 33935 w 924000"/>
                <a:gd name="connsiteY0" fmla="*/ 0 h 323463"/>
                <a:gd name="connsiteX1" fmla="*/ 890065 w 924000"/>
                <a:gd name="connsiteY1" fmla="*/ 0 h 323463"/>
                <a:gd name="connsiteX2" fmla="*/ 924000 w 924000"/>
                <a:gd name="connsiteY2" fmla="*/ 33935 h 323463"/>
                <a:gd name="connsiteX3" fmla="*/ 924000 w 924000"/>
                <a:gd name="connsiteY3" fmla="*/ 289529 h 323463"/>
                <a:gd name="connsiteX4" fmla="*/ 890065 w 924000"/>
                <a:gd name="connsiteY4" fmla="*/ 323464 h 323463"/>
                <a:gd name="connsiteX5" fmla="*/ 33935 w 924000"/>
                <a:gd name="connsiteY5" fmla="*/ 323464 h 323463"/>
                <a:gd name="connsiteX6" fmla="*/ 0 w 924000"/>
                <a:gd name="connsiteY6" fmla="*/ 289529 h 323463"/>
                <a:gd name="connsiteX7" fmla="*/ 0 w 924000"/>
                <a:gd name="connsiteY7" fmla="*/ 33935 h 323463"/>
                <a:gd name="connsiteX8" fmla="*/ 33935 w 924000"/>
                <a:gd name="connsiteY8" fmla="*/ 0 h 32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4000" h="323463">
                  <a:moveTo>
                    <a:pt x="33935" y="0"/>
                  </a:moveTo>
                  <a:lnTo>
                    <a:pt x="890065" y="0"/>
                  </a:lnTo>
                  <a:cubicBezTo>
                    <a:pt x="908876" y="0"/>
                    <a:pt x="924000" y="15252"/>
                    <a:pt x="924000" y="33935"/>
                  </a:cubicBezTo>
                  <a:lnTo>
                    <a:pt x="924000" y="289529"/>
                  </a:lnTo>
                  <a:cubicBezTo>
                    <a:pt x="924000" y="308339"/>
                    <a:pt x="908749" y="323464"/>
                    <a:pt x="890065" y="323464"/>
                  </a:cubicBezTo>
                  <a:lnTo>
                    <a:pt x="33935" y="323464"/>
                  </a:lnTo>
                  <a:cubicBezTo>
                    <a:pt x="15125" y="323464"/>
                    <a:pt x="0" y="308212"/>
                    <a:pt x="0" y="289529"/>
                  </a:cubicBezTo>
                  <a:lnTo>
                    <a:pt x="0" y="33935"/>
                  </a:lnTo>
                  <a:cubicBezTo>
                    <a:pt x="0" y="15125"/>
                    <a:pt x="15252" y="0"/>
                    <a:pt x="33935" y="0"/>
                  </a:cubicBezTo>
                  <a:close/>
                </a:path>
              </a:pathLst>
            </a:custGeom>
            <a:solidFill>
              <a:srgbClr val="F9F9F9"/>
            </a:solidFill>
            <a:ln w="1270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pPr algn="ctr"/>
              <a:r>
                <a:rPr lang="en-US" sz="800" dirty="0">
                  <a:latin typeface="Rubik" pitchFamily="2" charset="-79"/>
                  <a:cs typeface="Rubik" pitchFamily="2" charset="-79"/>
                </a:rPr>
                <a:t>4</a:t>
              </a:r>
              <a:r>
                <a:rPr lang="en-US" sz="800" baseline="30000" dirty="0">
                  <a:latin typeface="Rubik" pitchFamily="2" charset="-79"/>
                  <a:cs typeface="Rubik" pitchFamily="2" charset="-79"/>
                </a:rPr>
                <a:t>th</a:t>
              </a:r>
              <a:r>
                <a:rPr lang="en-US" sz="800" dirty="0">
                  <a:latin typeface="Rubik" pitchFamily="2" charset="-79"/>
                  <a:cs typeface="Rubik" pitchFamily="2" charset="-79"/>
                </a:rPr>
                <a:t> Generation</a:t>
              </a:r>
              <a:endParaRPr lang="en-GB" sz="800" dirty="0">
                <a:latin typeface="Rubik" pitchFamily="2" charset="-79"/>
                <a:cs typeface="Rubik" pitchFamily="2" charset="-79"/>
              </a:endParaRPr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C635EC8-773B-9958-682E-991507EEBEEE}"/>
                </a:ext>
              </a:extLst>
            </p:cNvPr>
            <p:cNvSpPr/>
            <p:nvPr/>
          </p:nvSpPr>
          <p:spPr>
            <a:xfrm>
              <a:off x="323339" y="6254254"/>
              <a:ext cx="932642" cy="332105"/>
            </a:xfrm>
            <a:custGeom>
              <a:avLst/>
              <a:gdLst>
                <a:gd name="connsiteX0" fmla="*/ 894514 w 932642"/>
                <a:gd name="connsiteY0" fmla="*/ 8388 h 332105"/>
                <a:gd name="connsiteX1" fmla="*/ 924254 w 932642"/>
                <a:gd name="connsiteY1" fmla="*/ 38129 h 332105"/>
                <a:gd name="connsiteX2" fmla="*/ 924254 w 932642"/>
                <a:gd name="connsiteY2" fmla="*/ 293723 h 332105"/>
                <a:gd name="connsiteX3" fmla="*/ 894514 w 932642"/>
                <a:gd name="connsiteY3" fmla="*/ 323463 h 332105"/>
                <a:gd name="connsiteX4" fmla="*/ 38256 w 932642"/>
                <a:gd name="connsiteY4" fmla="*/ 323463 h 332105"/>
                <a:gd name="connsiteX5" fmla="*/ 8516 w 932642"/>
                <a:gd name="connsiteY5" fmla="*/ 293723 h 332105"/>
                <a:gd name="connsiteX6" fmla="*/ 8516 w 932642"/>
                <a:gd name="connsiteY6" fmla="*/ 38129 h 332105"/>
                <a:gd name="connsiteX7" fmla="*/ 38256 w 932642"/>
                <a:gd name="connsiteY7" fmla="*/ 8388 h 332105"/>
                <a:gd name="connsiteX8" fmla="*/ 894387 w 932642"/>
                <a:gd name="connsiteY8" fmla="*/ 8388 h 332105"/>
                <a:gd name="connsiteX9" fmla="*/ 894387 w 932642"/>
                <a:gd name="connsiteY9" fmla="*/ 0 h 332105"/>
                <a:gd name="connsiteX10" fmla="*/ 38256 w 932642"/>
                <a:gd name="connsiteY10" fmla="*/ 0 h 332105"/>
                <a:gd name="connsiteX11" fmla="*/ 0 w 932642"/>
                <a:gd name="connsiteY11" fmla="*/ 38256 h 332105"/>
                <a:gd name="connsiteX12" fmla="*/ 0 w 932642"/>
                <a:gd name="connsiteY12" fmla="*/ 293849 h 332105"/>
                <a:gd name="connsiteX13" fmla="*/ 38256 w 932642"/>
                <a:gd name="connsiteY13" fmla="*/ 332106 h 332105"/>
                <a:gd name="connsiteX14" fmla="*/ 894387 w 932642"/>
                <a:gd name="connsiteY14" fmla="*/ 332106 h 332105"/>
                <a:gd name="connsiteX15" fmla="*/ 932643 w 932642"/>
                <a:gd name="connsiteY15" fmla="*/ 293849 h 332105"/>
                <a:gd name="connsiteX16" fmla="*/ 932643 w 932642"/>
                <a:gd name="connsiteY16" fmla="*/ 38256 h 332105"/>
                <a:gd name="connsiteX17" fmla="*/ 894387 w 932642"/>
                <a:gd name="connsiteY17" fmla="*/ 0 h 332105"/>
                <a:gd name="connsiteX18" fmla="*/ 894387 w 932642"/>
                <a:gd name="connsiteY18" fmla="*/ 0 h 33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2642" h="332105">
                  <a:moveTo>
                    <a:pt x="894514" y="8388"/>
                  </a:moveTo>
                  <a:cubicBezTo>
                    <a:pt x="910909" y="8388"/>
                    <a:pt x="924254" y="21734"/>
                    <a:pt x="924254" y="38129"/>
                  </a:cubicBezTo>
                  <a:lnTo>
                    <a:pt x="924254" y="293723"/>
                  </a:lnTo>
                  <a:cubicBezTo>
                    <a:pt x="924254" y="310118"/>
                    <a:pt x="910909" y="323463"/>
                    <a:pt x="894514" y="323463"/>
                  </a:cubicBezTo>
                  <a:lnTo>
                    <a:pt x="38256" y="323463"/>
                  </a:lnTo>
                  <a:cubicBezTo>
                    <a:pt x="21861" y="323463"/>
                    <a:pt x="8516" y="310118"/>
                    <a:pt x="8516" y="293723"/>
                  </a:cubicBezTo>
                  <a:lnTo>
                    <a:pt x="8516" y="38129"/>
                  </a:lnTo>
                  <a:cubicBezTo>
                    <a:pt x="8516" y="21734"/>
                    <a:pt x="21861" y="8388"/>
                    <a:pt x="38256" y="8388"/>
                  </a:cubicBezTo>
                  <a:lnTo>
                    <a:pt x="894387" y="8388"/>
                  </a:lnTo>
                  <a:moveTo>
                    <a:pt x="894387" y="0"/>
                  </a:moveTo>
                  <a:lnTo>
                    <a:pt x="38256" y="0"/>
                  </a:lnTo>
                  <a:cubicBezTo>
                    <a:pt x="17158" y="0"/>
                    <a:pt x="0" y="17158"/>
                    <a:pt x="0" y="38256"/>
                  </a:cubicBezTo>
                  <a:lnTo>
                    <a:pt x="0" y="293849"/>
                  </a:lnTo>
                  <a:cubicBezTo>
                    <a:pt x="0" y="314948"/>
                    <a:pt x="17158" y="332106"/>
                    <a:pt x="38256" y="332106"/>
                  </a:cubicBezTo>
                  <a:lnTo>
                    <a:pt x="894387" y="332106"/>
                  </a:lnTo>
                  <a:cubicBezTo>
                    <a:pt x="915485" y="332106"/>
                    <a:pt x="932643" y="314948"/>
                    <a:pt x="932643" y="293849"/>
                  </a:cubicBezTo>
                  <a:lnTo>
                    <a:pt x="932643" y="38256"/>
                  </a:lnTo>
                  <a:cubicBezTo>
                    <a:pt x="932643" y="17158"/>
                    <a:pt x="915485" y="0"/>
                    <a:pt x="894387" y="0"/>
                  </a:cubicBezTo>
                  <a:lnTo>
                    <a:pt x="894387" y="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0C3FAB70-722E-E200-932D-69062F6842FB}"/>
                </a:ext>
              </a:extLst>
            </p:cNvPr>
            <p:cNvSpPr/>
            <p:nvPr/>
          </p:nvSpPr>
          <p:spPr>
            <a:xfrm>
              <a:off x="323339" y="6229979"/>
              <a:ext cx="50076" cy="379386"/>
            </a:xfrm>
            <a:custGeom>
              <a:avLst/>
              <a:gdLst>
                <a:gd name="connsiteX0" fmla="*/ 50076 w 50076"/>
                <a:gd name="connsiteY0" fmla="*/ 379386 h 379386"/>
                <a:gd name="connsiteX1" fmla="*/ 19573 w 50076"/>
                <a:gd name="connsiteY1" fmla="*/ 358416 h 379386"/>
                <a:gd name="connsiteX2" fmla="*/ 0 w 50076"/>
                <a:gd name="connsiteY2" fmla="*/ 308339 h 379386"/>
                <a:gd name="connsiteX3" fmla="*/ 0 w 50076"/>
                <a:gd name="connsiteY3" fmla="*/ 71048 h 379386"/>
                <a:gd name="connsiteX4" fmla="*/ 19573 w 50076"/>
                <a:gd name="connsiteY4" fmla="*/ 20971 h 379386"/>
                <a:gd name="connsiteX5" fmla="*/ 50076 w 50076"/>
                <a:gd name="connsiteY5" fmla="*/ 0 h 379386"/>
                <a:gd name="connsiteX6" fmla="*/ 50076 w 50076"/>
                <a:gd name="connsiteY6" fmla="*/ 379386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50076" y="379386"/>
                  </a:moveTo>
                  <a:lnTo>
                    <a:pt x="19573" y="358416"/>
                  </a:lnTo>
                  <a:cubicBezTo>
                    <a:pt x="7753" y="350281"/>
                    <a:pt x="0" y="330454"/>
                    <a:pt x="0" y="308339"/>
                  </a:cubicBezTo>
                  <a:lnTo>
                    <a:pt x="0" y="71048"/>
                  </a:lnTo>
                  <a:cubicBezTo>
                    <a:pt x="0" y="48933"/>
                    <a:pt x="7753" y="29105"/>
                    <a:pt x="19573" y="20971"/>
                  </a:cubicBezTo>
                  <a:lnTo>
                    <a:pt x="50076" y="0"/>
                  </a:lnTo>
                  <a:lnTo>
                    <a:pt x="50076" y="379386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A2F87437-B628-2E40-4C77-EA991B6C5A2B}"/>
                </a:ext>
              </a:extLst>
            </p:cNvPr>
            <p:cNvSpPr/>
            <p:nvPr/>
          </p:nvSpPr>
          <p:spPr>
            <a:xfrm>
              <a:off x="1205905" y="6229979"/>
              <a:ext cx="50076" cy="379386"/>
            </a:xfrm>
            <a:custGeom>
              <a:avLst/>
              <a:gdLst>
                <a:gd name="connsiteX0" fmla="*/ 0 w 50076"/>
                <a:gd name="connsiteY0" fmla="*/ 379386 h 379386"/>
                <a:gd name="connsiteX1" fmla="*/ 30503 w 50076"/>
                <a:gd name="connsiteY1" fmla="*/ 358416 h 379386"/>
                <a:gd name="connsiteX2" fmla="*/ 50077 w 50076"/>
                <a:gd name="connsiteY2" fmla="*/ 308339 h 379386"/>
                <a:gd name="connsiteX3" fmla="*/ 50077 w 50076"/>
                <a:gd name="connsiteY3" fmla="*/ 71048 h 379386"/>
                <a:gd name="connsiteX4" fmla="*/ 30503 w 50076"/>
                <a:gd name="connsiteY4" fmla="*/ 20971 h 379386"/>
                <a:gd name="connsiteX5" fmla="*/ 0 w 50076"/>
                <a:gd name="connsiteY5" fmla="*/ 0 h 379386"/>
                <a:gd name="connsiteX6" fmla="*/ 0 w 50076"/>
                <a:gd name="connsiteY6" fmla="*/ 379386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0" y="379386"/>
                  </a:moveTo>
                  <a:lnTo>
                    <a:pt x="30503" y="358416"/>
                  </a:lnTo>
                  <a:cubicBezTo>
                    <a:pt x="42324" y="350281"/>
                    <a:pt x="50077" y="330454"/>
                    <a:pt x="50077" y="308339"/>
                  </a:cubicBezTo>
                  <a:lnTo>
                    <a:pt x="50077" y="71048"/>
                  </a:lnTo>
                  <a:cubicBezTo>
                    <a:pt x="50077" y="48933"/>
                    <a:pt x="42324" y="29105"/>
                    <a:pt x="30503" y="20971"/>
                  </a:cubicBezTo>
                  <a:lnTo>
                    <a:pt x="0" y="0"/>
                  </a:lnTo>
                  <a:lnTo>
                    <a:pt x="0" y="379386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B6D2DE8-AB9C-BA4B-6923-233F5AE067C7}"/>
              </a:ext>
            </a:extLst>
          </p:cNvPr>
          <p:cNvGrpSpPr/>
          <p:nvPr/>
        </p:nvGrpSpPr>
        <p:grpSpPr>
          <a:xfrm>
            <a:off x="1381936" y="6229979"/>
            <a:ext cx="932642" cy="379386"/>
            <a:chOff x="1381936" y="6229979"/>
            <a:chExt cx="932642" cy="379386"/>
          </a:xfrm>
        </p:grpSpPr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8E560FF4-CA7E-E2EB-D65B-771C336EBF1E}"/>
                </a:ext>
              </a:extLst>
            </p:cNvPr>
            <p:cNvSpPr/>
            <p:nvPr/>
          </p:nvSpPr>
          <p:spPr>
            <a:xfrm>
              <a:off x="1384605" y="6256923"/>
              <a:ext cx="927304" cy="326641"/>
            </a:xfrm>
            <a:custGeom>
              <a:avLst/>
              <a:gdLst>
                <a:gd name="connsiteX0" fmla="*/ 891717 w 927304"/>
                <a:gd name="connsiteY0" fmla="*/ 0 h 326641"/>
                <a:gd name="connsiteX1" fmla="*/ 927305 w 927304"/>
                <a:gd name="connsiteY1" fmla="*/ 35587 h 326641"/>
                <a:gd name="connsiteX2" fmla="*/ 927305 w 927304"/>
                <a:gd name="connsiteY2" fmla="*/ 291053 h 326641"/>
                <a:gd name="connsiteX3" fmla="*/ 891717 w 927304"/>
                <a:gd name="connsiteY3" fmla="*/ 326640 h 326641"/>
                <a:gd name="connsiteX4" fmla="*/ 35587 w 927304"/>
                <a:gd name="connsiteY4" fmla="*/ 326640 h 326641"/>
                <a:gd name="connsiteX5" fmla="*/ 0 w 927304"/>
                <a:gd name="connsiteY5" fmla="*/ 291053 h 326641"/>
                <a:gd name="connsiteX6" fmla="*/ 0 w 927304"/>
                <a:gd name="connsiteY6" fmla="*/ 35587 h 326641"/>
                <a:gd name="connsiteX7" fmla="*/ 35587 w 927304"/>
                <a:gd name="connsiteY7" fmla="*/ 0 h 32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7304" h="326641">
                  <a:moveTo>
                    <a:pt x="891717" y="0"/>
                  </a:moveTo>
                  <a:cubicBezTo>
                    <a:pt x="911372" y="0"/>
                    <a:pt x="927305" y="15933"/>
                    <a:pt x="927305" y="35587"/>
                  </a:cubicBezTo>
                  <a:lnTo>
                    <a:pt x="927305" y="291053"/>
                  </a:lnTo>
                  <a:cubicBezTo>
                    <a:pt x="927305" y="310708"/>
                    <a:pt x="911372" y="326640"/>
                    <a:pt x="891717" y="326640"/>
                  </a:cubicBezTo>
                  <a:lnTo>
                    <a:pt x="35587" y="326640"/>
                  </a:lnTo>
                  <a:cubicBezTo>
                    <a:pt x="15933" y="326640"/>
                    <a:pt x="0" y="310708"/>
                    <a:pt x="0" y="291053"/>
                  </a:cubicBezTo>
                  <a:lnTo>
                    <a:pt x="0" y="35587"/>
                  </a:lnTo>
                  <a:cubicBezTo>
                    <a:pt x="0" y="15933"/>
                    <a:pt x="15933" y="0"/>
                    <a:pt x="35587" y="0"/>
                  </a:cubicBezTo>
                  <a:close/>
                </a:path>
              </a:pathLst>
            </a:custGeom>
            <a:solidFill>
              <a:srgbClr val="F9F9F9"/>
            </a:solidFill>
            <a:ln w="1270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pPr algn="ctr"/>
              <a:r>
                <a:rPr lang="en-US" sz="800" dirty="0">
                  <a:latin typeface="Rubik" pitchFamily="2" charset="-79"/>
                  <a:cs typeface="Rubik" pitchFamily="2" charset="-79"/>
                </a:rPr>
                <a:t>5</a:t>
              </a:r>
              <a:r>
                <a:rPr lang="en-US" sz="800" baseline="30000" dirty="0">
                  <a:latin typeface="Rubik" pitchFamily="2" charset="-79"/>
                  <a:cs typeface="Rubik" pitchFamily="2" charset="-79"/>
                </a:rPr>
                <a:t>th</a:t>
              </a:r>
              <a:r>
                <a:rPr lang="en-US" sz="800" dirty="0">
                  <a:latin typeface="Rubik" pitchFamily="2" charset="-79"/>
                  <a:cs typeface="Rubik" pitchFamily="2" charset="-79"/>
                </a:rPr>
                <a:t> Generation</a:t>
              </a:r>
              <a:endParaRPr lang="en-GB" sz="800" dirty="0">
                <a:latin typeface="Rubik" pitchFamily="2" charset="-79"/>
                <a:cs typeface="Rubik" pitchFamily="2" charset="-79"/>
              </a:endParaRPr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797AC84F-714E-458B-E5AA-9C76EA418515}"/>
                </a:ext>
              </a:extLst>
            </p:cNvPr>
            <p:cNvSpPr/>
            <p:nvPr/>
          </p:nvSpPr>
          <p:spPr>
            <a:xfrm>
              <a:off x="1381936" y="6254254"/>
              <a:ext cx="932642" cy="332105"/>
            </a:xfrm>
            <a:custGeom>
              <a:avLst/>
              <a:gdLst>
                <a:gd name="connsiteX0" fmla="*/ 894386 w 932642"/>
                <a:gd name="connsiteY0" fmla="*/ 5338 h 332105"/>
                <a:gd name="connsiteX1" fmla="*/ 927305 w 932642"/>
                <a:gd name="connsiteY1" fmla="*/ 38256 h 332105"/>
                <a:gd name="connsiteX2" fmla="*/ 927305 w 932642"/>
                <a:gd name="connsiteY2" fmla="*/ 293849 h 332105"/>
                <a:gd name="connsiteX3" fmla="*/ 894386 w 932642"/>
                <a:gd name="connsiteY3" fmla="*/ 326768 h 332105"/>
                <a:gd name="connsiteX4" fmla="*/ 38256 w 932642"/>
                <a:gd name="connsiteY4" fmla="*/ 326768 h 332105"/>
                <a:gd name="connsiteX5" fmla="*/ 5338 w 932642"/>
                <a:gd name="connsiteY5" fmla="*/ 293849 h 332105"/>
                <a:gd name="connsiteX6" fmla="*/ 5338 w 932642"/>
                <a:gd name="connsiteY6" fmla="*/ 38256 h 332105"/>
                <a:gd name="connsiteX7" fmla="*/ 38256 w 932642"/>
                <a:gd name="connsiteY7" fmla="*/ 5338 h 332105"/>
                <a:gd name="connsiteX8" fmla="*/ 894386 w 932642"/>
                <a:gd name="connsiteY8" fmla="*/ 5338 h 332105"/>
                <a:gd name="connsiteX9" fmla="*/ 894386 w 932642"/>
                <a:gd name="connsiteY9" fmla="*/ 0 h 332105"/>
                <a:gd name="connsiteX10" fmla="*/ 38256 w 932642"/>
                <a:gd name="connsiteY10" fmla="*/ 0 h 332105"/>
                <a:gd name="connsiteX11" fmla="*/ 0 w 932642"/>
                <a:gd name="connsiteY11" fmla="*/ 38256 h 332105"/>
                <a:gd name="connsiteX12" fmla="*/ 0 w 932642"/>
                <a:gd name="connsiteY12" fmla="*/ 293849 h 332105"/>
                <a:gd name="connsiteX13" fmla="*/ 38256 w 932642"/>
                <a:gd name="connsiteY13" fmla="*/ 332106 h 332105"/>
                <a:gd name="connsiteX14" fmla="*/ 894386 w 932642"/>
                <a:gd name="connsiteY14" fmla="*/ 332106 h 332105"/>
                <a:gd name="connsiteX15" fmla="*/ 932643 w 932642"/>
                <a:gd name="connsiteY15" fmla="*/ 293849 h 332105"/>
                <a:gd name="connsiteX16" fmla="*/ 932643 w 932642"/>
                <a:gd name="connsiteY16" fmla="*/ 38256 h 332105"/>
                <a:gd name="connsiteX17" fmla="*/ 894386 w 932642"/>
                <a:gd name="connsiteY17" fmla="*/ 0 h 332105"/>
                <a:gd name="connsiteX18" fmla="*/ 894386 w 932642"/>
                <a:gd name="connsiteY18" fmla="*/ 0 h 33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2642" h="332105">
                  <a:moveTo>
                    <a:pt x="894386" y="5338"/>
                  </a:moveTo>
                  <a:cubicBezTo>
                    <a:pt x="912562" y="5338"/>
                    <a:pt x="927305" y="20081"/>
                    <a:pt x="927305" y="38256"/>
                  </a:cubicBezTo>
                  <a:lnTo>
                    <a:pt x="927305" y="293849"/>
                  </a:lnTo>
                  <a:cubicBezTo>
                    <a:pt x="927305" y="312025"/>
                    <a:pt x="912562" y="326768"/>
                    <a:pt x="894386" y="326768"/>
                  </a:cubicBezTo>
                  <a:lnTo>
                    <a:pt x="38256" y="326768"/>
                  </a:lnTo>
                  <a:cubicBezTo>
                    <a:pt x="20081" y="326768"/>
                    <a:pt x="5338" y="312025"/>
                    <a:pt x="5338" y="293849"/>
                  </a:cubicBezTo>
                  <a:lnTo>
                    <a:pt x="5338" y="38256"/>
                  </a:lnTo>
                  <a:cubicBezTo>
                    <a:pt x="5338" y="20081"/>
                    <a:pt x="20081" y="5338"/>
                    <a:pt x="38256" y="5338"/>
                  </a:cubicBezTo>
                  <a:lnTo>
                    <a:pt x="894386" y="5338"/>
                  </a:lnTo>
                  <a:moveTo>
                    <a:pt x="894386" y="0"/>
                  </a:moveTo>
                  <a:lnTo>
                    <a:pt x="38256" y="0"/>
                  </a:lnTo>
                  <a:cubicBezTo>
                    <a:pt x="17158" y="0"/>
                    <a:pt x="0" y="17158"/>
                    <a:pt x="0" y="38256"/>
                  </a:cubicBezTo>
                  <a:lnTo>
                    <a:pt x="0" y="293849"/>
                  </a:lnTo>
                  <a:cubicBezTo>
                    <a:pt x="0" y="314948"/>
                    <a:pt x="17158" y="332106"/>
                    <a:pt x="38256" y="332106"/>
                  </a:cubicBezTo>
                  <a:lnTo>
                    <a:pt x="894386" y="332106"/>
                  </a:lnTo>
                  <a:cubicBezTo>
                    <a:pt x="915485" y="332106"/>
                    <a:pt x="932643" y="314948"/>
                    <a:pt x="932643" y="293849"/>
                  </a:cubicBezTo>
                  <a:lnTo>
                    <a:pt x="932643" y="38256"/>
                  </a:lnTo>
                  <a:cubicBezTo>
                    <a:pt x="932643" y="17158"/>
                    <a:pt x="915485" y="0"/>
                    <a:pt x="894386" y="0"/>
                  </a:cubicBezTo>
                  <a:lnTo>
                    <a:pt x="894386" y="0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1B1FA1E1-E64B-EAB2-FC84-EB33ECF6ACBE}"/>
                </a:ext>
              </a:extLst>
            </p:cNvPr>
            <p:cNvSpPr/>
            <p:nvPr/>
          </p:nvSpPr>
          <p:spPr>
            <a:xfrm>
              <a:off x="1381936" y="6229979"/>
              <a:ext cx="50076" cy="379386"/>
            </a:xfrm>
            <a:custGeom>
              <a:avLst/>
              <a:gdLst>
                <a:gd name="connsiteX0" fmla="*/ 50077 w 50076"/>
                <a:gd name="connsiteY0" fmla="*/ 379386 h 379386"/>
                <a:gd name="connsiteX1" fmla="*/ 19573 w 50076"/>
                <a:gd name="connsiteY1" fmla="*/ 358416 h 379386"/>
                <a:gd name="connsiteX2" fmla="*/ 0 w 50076"/>
                <a:gd name="connsiteY2" fmla="*/ 308339 h 379386"/>
                <a:gd name="connsiteX3" fmla="*/ 0 w 50076"/>
                <a:gd name="connsiteY3" fmla="*/ 71048 h 379386"/>
                <a:gd name="connsiteX4" fmla="*/ 19573 w 50076"/>
                <a:gd name="connsiteY4" fmla="*/ 20971 h 379386"/>
                <a:gd name="connsiteX5" fmla="*/ 50077 w 50076"/>
                <a:gd name="connsiteY5" fmla="*/ 0 h 379386"/>
                <a:gd name="connsiteX6" fmla="*/ 50077 w 50076"/>
                <a:gd name="connsiteY6" fmla="*/ 379386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50077" y="379386"/>
                  </a:moveTo>
                  <a:lnTo>
                    <a:pt x="19573" y="358416"/>
                  </a:lnTo>
                  <a:cubicBezTo>
                    <a:pt x="7753" y="350281"/>
                    <a:pt x="0" y="330454"/>
                    <a:pt x="0" y="308339"/>
                  </a:cubicBezTo>
                  <a:lnTo>
                    <a:pt x="0" y="71048"/>
                  </a:lnTo>
                  <a:cubicBezTo>
                    <a:pt x="0" y="48933"/>
                    <a:pt x="7753" y="29105"/>
                    <a:pt x="19573" y="20971"/>
                  </a:cubicBezTo>
                  <a:lnTo>
                    <a:pt x="50077" y="0"/>
                  </a:lnTo>
                  <a:lnTo>
                    <a:pt x="50077" y="379386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28BF3ADA-CF79-03D5-FDCB-582378998BE2}"/>
                </a:ext>
              </a:extLst>
            </p:cNvPr>
            <p:cNvSpPr/>
            <p:nvPr/>
          </p:nvSpPr>
          <p:spPr>
            <a:xfrm>
              <a:off x="2264502" y="6229979"/>
              <a:ext cx="50076" cy="379386"/>
            </a:xfrm>
            <a:custGeom>
              <a:avLst/>
              <a:gdLst>
                <a:gd name="connsiteX0" fmla="*/ 0 w 50076"/>
                <a:gd name="connsiteY0" fmla="*/ 379386 h 379386"/>
                <a:gd name="connsiteX1" fmla="*/ 30503 w 50076"/>
                <a:gd name="connsiteY1" fmla="*/ 358416 h 379386"/>
                <a:gd name="connsiteX2" fmla="*/ 50077 w 50076"/>
                <a:gd name="connsiteY2" fmla="*/ 308339 h 379386"/>
                <a:gd name="connsiteX3" fmla="*/ 50077 w 50076"/>
                <a:gd name="connsiteY3" fmla="*/ 71048 h 379386"/>
                <a:gd name="connsiteX4" fmla="*/ 30503 w 50076"/>
                <a:gd name="connsiteY4" fmla="*/ 20971 h 379386"/>
                <a:gd name="connsiteX5" fmla="*/ 0 w 50076"/>
                <a:gd name="connsiteY5" fmla="*/ 0 h 379386"/>
                <a:gd name="connsiteX6" fmla="*/ 0 w 50076"/>
                <a:gd name="connsiteY6" fmla="*/ 379386 h 37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76" h="379386">
                  <a:moveTo>
                    <a:pt x="0" y="379386"/>
                  </a:moveTo>
                  <a:lnTo>
                    <a:pt x="30503" y="358416"/>
                  </a:lnTo>
                  <a:cubicBezTo>
                    <a:pt x="42324" y="350281"/>
                    <a:pt x="50077" y="330454"/>
                    <a:pt x="50077" y="308339"/>
                  </a:cubicBezTo>
                  <a:lnTo>
                    <a:pt x="50077" y="71048"/>
                  </a:lnTo>
                  <a:cubicBezTo>
                    <a:pt x="50077" y="48933"/>
                    <a:pt x="42324" y="29105"/>
                    <a:pt x="30503" y="20971"/>
                  </a:cubicBezTo>
                  <a:lnTo>
                    <a:pt x="0" y="0"/>
                  </a:lnTo>
                  <a:lnTo>
                    <a:pt x="0" y="379386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0196117-C6AA-9BC6-8BB2-403FCF525458}"/>
              </a:ext>
            </a:extLst>
          </p:cNvPr>
          <p:cNvGrpSpPr/>
          <p:nvPr/>
        </p:nvGrpSpPr>
        <p:grpSpPr>
          <a:xfrm>
            <a:off x="1930616" y="2953478"/>
            <a:ext cx="712509" cy="1777080"/>
            <a:chOff x="1930616" y="2953478"/>
            <a:chExt cx="712509" cy="1777080"/>
          </a:xfrm>
        </p:grpSpPr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8D83E2A2-0CEE-C54B-01FE-E76ABA4FA479}"/>
                </a:ext>
              </a:extLst>
            </p:cNvPr>
            <p:cNvSpPr/>
            <p:nvPr/>
          </p:nvSpPr>
          <p:spPr>
            <a:xfrm>
              <a:off x="2586440" y="4673873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5F696AFB-D3A5-7A35-05F8-D45EE9441BBD}"/>
                </a:ext>
              </a:extLst>
            </p:cNvPr>
            <p:cNvSpPr/>
            <p:nvPr/>
          </p:nvSpPr>
          <p:spPr>
            <a:xfrm>
              <a:off x="2586440" y="2953478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90"/>
                    <a:pt x="12689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891DA258-68C3-C5E6-00BC-C79D1F48173F}"/>
                </a:ext>
              </a:extLst>
            </p:cNvPr>
            <p:cNvSpPr/>
            <p:nvPr/>
          </p:nvSpPr>
          <p:spPr>
            <a:xfrm>
              <a:off x="1930616" y="3833757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0" y="43996"/>
                    <a:pt x="0" y="28343"/>
                  </a:cubicBezTo>
                  <a:cubicBezTo>
                    <a:pt x="0" y="12689"/>
                    <a:pt x="12690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4EAE4EA1-F3A8-FED7-8E03-2138AF5838C6}"/>
                </a:ext>
              </a:extLst>
            </p:cNvPr>
            <p:cNvSpPr/>
            <p:nvPr/>
          </p:nvSpPr>
          <p:spPr>
            <a:xfrm>
              <a:off x="1958959" y="2981821"/>
              <a:ext cx="655824" cy="880278"/>
            </a:xfrm>
            <a:custGeom>
              <a:avLst/>
              <a:gdLst>
                <a:gd name="connsiteX0" fmla="*/ 655824 w 655824"/>
                <a:gd name="connsiteY0" fmla="*/ 0 h 880278"/>
                <a:gd name="connsiteX1" fmla="*/ 317744 w 655824"/>
                <a:gd name="connsiteY1" fmla="*/ 0 h 880278"/>
                <a:gd name="connsiteX2" fmla="*/ 317744 w 655824"/>
                <a:gd name="connsiteY2" fmla="*/ 880278 h 880278"/>
                <a:gd name="connsiteX3" fmla="*/ 0 w 655824"/>
                <a:gd name="connsiteY3" fmla="*/ 880278 h 8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824" h="880278">
                  <a:moveTo>
                    <a:pt x="655824" y="0"/>
                  </a:moveTo>
                  <a:lnTo>
                    <a:pt x="317744" y="0"/>
                  </a:lnTo>
                  <a:lnTo>
                    <a:pt x="317744" y="880278"/>
                  </a:lnTo>
                  <a:lnTo>
                    <a:pt x="0" y="880278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4B61D35B-FB44-ED6B-6760-0607EF73C550}"/>
                </a:ext>
              </a:extLst>
            </p:cNvPr>
            <p:cNvSpPr/>
            <p:nvPr/>
          </p:nvSpPr>
          <p:spPr>
            <a:xfrm>
              <a:off x="1958959" y="3862099"/>
              <a:ext cx="655824" cy="840115"/>
            </a:xfrm>
            <a:custGeom>
              <a:avLst/>
              <a:gdLst>
                <a:gd name="connsiteX0" fmla="*/ 655824 w 655824"/>
                <a:gd name="connsiteY0" fmla="*/ 840116 h 840115"/>
                <a:gd name="connsiteX1" fmla="*/ 317744 w 655824"/>
                <a:gd name="connsiteY1" fmla="*/ 840116 h 840115"/>
                <a:gd name="connsiteX2" fmla="*/ 317744 w 655824"/>
                <a:gd name="connsiteY2" fmla="*/ 0 h 840115"/>
                <a:gd name="connsiteX3" fmla="*/ 0 w 655824"/>
                <a:gd name="connsiteY3" fmla="*/ 0 h 84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824" h="840115">
                  <a:moveTo>
                    <a:pt x="655824" y="840116"/>
                  </a:moveTo>
                  <a:lnTo>
                    <a:pt x="317744" y="840116"/>
                  </a:lnTo>
                  <a:lnTo>
                    <a:pt x="3177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350E440-1B6D-A60E-F140-A18409307306}"/>
              </a:ext>
            </a:extLst>
          </p:cNvPr>
          <p:cNvGrpSpPr/>
          <p:nvPr/>
        </p:nvGrpSpPr>
        <p:grpSpPr>
          <a:xfrm>
            <a:off x="5768331" y="4236529"/>
            <a:ext cx="712382" cy="1183788"/>
            <a:chOff x="5768331" y="4236529"/>
            <a:chExt cx="712382" cy="1183788"/>
          </a:xfrm>
        </p:grpSpPr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215CE90F-97A1-EC56-1659-A54F535B648D}"/>
                </a:ext>
              </a:extLst>
            </p:cNvPr>
            <p:cNvSpPr/>
            <p:nvPr/>
          </p:nvSpPr>
          <p:spPr>
            <a:xfrm>
              <a:off x="6424028" y="5363632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90"/>
                    <a:pt x="12689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F048601D-F114-39E4-0D36-1E3BDC357B77}"/>
                </a:ext>
              </a:extLst>
            </p:cNvPr>
            <p:cNvSpPr/>
            <p:nvPr/>
          </p:nvSpPr>
          <p:spPr>
            <a:xfrm>
              <a:off x="6424028" y="4236529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684B6A39-E3BD-FA04-C2D1-01A3CA2BCC63}"/>
                </a:ext>
              </a:extLst>
            </p:cNvPr>
            <p:cNvSpPr/>
            <p:nvPr/>
          </p:nvSpPr>
          <p:spPr>
            <a:xfrm>
              <a:off x="5768331" y="4676796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2 w 56685"/>
                <a:gd name="connsiteY1" fmla="*/ 56686 h 56685"/>
                <a:gd name="connsiteX2" fmla="*/ 0 w 56685"/>
                <a:gd name="connsiteY2" fmla="*/ 28343 h 56685"/>
                <a:gd name="connsiteX3" fmla="*/ 28342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6"/>
                    <a:pt x="28342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90"/>
                    <a:pt x="12689" y="0"/>
                    <a:pt x="28342" y="0"/>
                  </a:cubicBezTo>
                  <a:cubicBezTo>
                    <a:pt x="43996" y="0"/>
                    <a:pt x="56685" y="12690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B667FB86-D81B-C90D-AFD2-177B71C18B54}"/>
                </a:ext>
              </a:extLst>
            </p:cNvPr>
            <p:cNvSpPr/>
            <p:nvPr/>
          </p:nvSpPr>
          <p:spPr>
            <a:xfrm>
              <a:off x="5796674" y="4264872"/>
              <a:ext cx="655696" cy="440266"/>
            </a:xfrm>
            <a:custGeom>
              <a:avLst/>
              <a:gdLst>
                <a:gd name="connsiteX0" fmla="*/ 655697 w 655696"/>
                <a:gd name="connsiteY0" fmla="*/ 0 h 440266"/>
                <a:gd name="connsiteX1" fmla="*/ 317617 w 655696"/>
                <a:gd name="connsiteY1" fmla="*/ 0 h 440266"/>
                <a:gd name="connsiteX2" fmla="*/ 317617 w 655696"/>
                <a:gd name="connsiteY2" fmla="*/ 440267 h 440266"/>
                <a:gd name="connsiteX3" fmla="*/ 0 w 655696"/>
                <a:gd name="connsiteY3" fmla="*/ 440267 h 44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696" h="440266">
                  <a:moveTo>
                    <a:pt x="655697" y="0"/>
                  </a:moveTo>
                  <a:lnTo>
                    <a:pt x="317617" y="0"/>
                  </a:lnTo>
                  <a:lnTo>
                    <a:pt x="317617" y="440267"/>
                  </a:lnTo>
                  <a:lnTo>
                    <a:pt x="0" y="440267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BCFBFE35-06FB-2042-A9D4-6E0DCB7405A7}"/>
                </a:ext>
              </a:extLst>
            </p:cNvPr>
            <p:cNvSpPr/>
            <p:nvPr/>
          </p:nvSpPr>
          <p:spPr>
            <a:xfrm>
              <a:off x="5796674" y="4705139"/>
              <a:ext cx="655696" cy="686836"/>
            </a:xfrm>
            <a:custGeom>
              <a:avLst/>
              <a:gdLst>
                <a:gd name="connsiteX0" fmla="*/ 655697 w 655696"/>
                <a:gd name="connsiteY0" fmla="*/ 686836 h 686836"/>
                <a:gd name="connsiteX1" fmla="*/ 317617 w 655696"/>
                <a:gd name="connsiteY1" fmla="*/ 686836 h 686836"/>
                <a:gd name="connsiteX2" fmla="*/ 317617 w 655696"/>
                <a:gd name="connsiteY2" fmla="*/ 0 h 686836"/>
                <a:gd name="connsiteX3" fmla="*/ 0 w 655696"/>
                <a:gd name="connsiteY3" fmla="*/ 0 h 68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696" h="686836">
                  <a:moveTo>
                    <a:pt x="655697" y="686836"/>
                  </a:moveTo>
                  <a:lnTo>
                    <a:pt x="317617" y="686836"/>
                  </a:lnTo>
                  <a:lnTo>
                    <a:pt x="317617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4FF646B-7437-C104-DC4F-A9C42149EA10}"/>
              </a:ext>
            </a:extLst>
          </p:cNvPr>
          <p:cNvGrpSpPr/>
          <p:nvPr/>
        </p:nvGrpSpPr>
        <p:grpSpPr>
          <a:xfrm>
            <a:off x="3854494" y="1130007"/>
            <a:ext cx="712509" cy="1862744"/>
            <a:chOff x="3854494" y="1130007"/>
            <a:chExt cx="712509" cy="1862744"/>
          </a:xfrm>
        </p:grpSpPr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7E4565EE-A081-23A4-6224-2DA4A5536264}"/>
                </a:ext>
              </a:extLst>
            </p:cNvPr>
            <p:cNvSpPr/>
            <p:nvPr/>
          </p:nvSpPr>
          <p:spPr>
            <a:xfrm>
              <a:off x="4510318" y="2936066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5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5"/>
                    <a:pt x="28343" y="56685"/>
                  </a:cubicBezTo>
                  <a:cubicBezTo>
                    <a:pt x="12689" y="56685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BCB11A62-63F8-D97E-5592-0C350EBCBAE2}"/>
                </a:ext>
              </a:extLst>
            </p:cNvPr>
            <p:cNvSpPr/>
            <p:nvPr/>
          </p:nvSpPr>
          <p:spPr>
            <a:xfrm>
              <a:off x="4510318" y="1130007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9961B4C5-3299-3344-E236-9F13EBE45063}"/>
                </a:ext>
              </a:extLst>
            </p:cNvPr>
            <p:cNvSpPr/>
            <p:nvPr/>
          </p:nvSpPr>
          <p:spPr>
            <a:xfrm>
              <a:off x="3854494" y="2936066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5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5"/>
                    <a:pt x="28343" y="56685"/>
                  </a:cubicBezTo>
                  <a:cubicBezTo>
                    <a:pt x="12689" y="56685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27BC0E24-2E2B-CA9D-CE7C-07A275F39D75}"/>
                </a:ext>
              </a:extLst>
            </p:cNvPr>
            <p:cNvSpPr/>
            <p:nvPr/>
          </p:nvSpPr>
          <p:spPr>
            <a:xfrm>
              <a:off x="3882837" y="1158350"/>
              <a:ext cx="655824" cy="1806058"/>
            </a:xfrm>
            <a:custGeom>
              <a:avLst/>
              <a:gdLst>
                <a:gd name="connsiteX0" fmla="*/ 655824 w 655824"/>
                <a:gd name="connsiteY0" fmla="*/ 0 h 1806058"/>
                <a:gd name="connsiteX1" fmla="*/ 317744 w 655824"/>
                <a:gd name="connsiteY1" fmla="*/ 0 h 1806058"/>
                <a:gd name="connsiteX2" fmla="*/ 317744 w 655824"/>
                <a:gd name="connsiteY2" fmla="*/ 1806058 h 1806058"/>
                <a:gd name="connsiteX3" fmla="*/ 0 w 655824"/>
                <a:gd name="connsiteY3" fmla="*/ 1806058 h 1806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824" h="1806058">
                  <a:moveTo>
                    <a:pt x="655824" y="0"/>
                  </a:moveTo>
                  <a:lnTo>
                    <a:pt x="317744" y="0"/>
                  </a:lnTo>
                  <a:lnTo>
                    <a:pt x="317744" y="1806058"/>
                  </a:lnTo>
                  <a:lnTo>
                    <a:pt x="0" y="1806058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4BB6D3D5-36BC-6A2A-6A36-908F3E1C67D6}"/>
                </a:ext>
              </a:extLst>
            </p:cNvPr>
            <p:cNvSpPr/>
            <p:nvPr/>
          </p:nvSpPr>
          <p:spPr>
            <a:xfrm>
              <a:off x="3882837" y="2964409"/>
              <a:ext cx="655824" cy="12709"/>
            </a:xfrm>
            <a:custGeom>
              <a:avLst/>
              <a:gdLst>
                <a:gd name="connsiteX0" fmla="*/ 655824 w 655824"/>
                <a:gd name="connsiteY0" fmla="*/ 0 h 12709"/>
                <a:gd name="connsiteX1" fmla="*/ 317744 w 655824"/>
                <a:gd name="connsiteY1" fmla="*/ 0 h 12709"/>
                <a:gd name="connsiteX2" fmla="*/ 317744 w 655824"/>
                <a:gd name="connsiteY2" fmla="*/ 0 h 12709"/>
                <a:gd name="connsiteX3" fmla="*/ 0 w 655824"/>
                <a:gd name="connsiteY3" fmla="*/ 0 h 1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824" h="12709">
                  <a:moveTo>
                    <a:pt x="655824" y="0"/>
                  </a:moveTo>
                  <a:lnTo>
                    <a:pt x="317744" y="0"/>
                  </a:lnTo>
                  <a:lnTo>
                    <a:pt x="3177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4ED0B04-6B19-1B25-9F05-C526DE5745D2}"/>
              </a:ext>
            </a:extLst>
          </p:cNvPr>
          <p:cNvGrpSpPr/>
          <p:nvPr/>
        </p:nvGrpSpPr>
        <p:grpSpPr>
          <a:xfrm>
            <a:off x="3854494" y="4675906"/>
            <a:ext cx="712509" cy="1862744"/>
            <a:chOff x="3854494" y="4675906"/>
            <a:chExt cx="712509" cy="1862744"/>
          </a:xfrm>
        </p:grpSpPr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C7782FDC-F477-EEC3-AADF-2D7474C3F281}"/>
                </a:ext>
              </a:extLst>
            </p:cNvPr>
            <p:cNvSpPr/>
            <p:nvPr/>
          </p:nvSpPr>
          <p:spPr>
            <a:xfrm>
              <a:off x="4510318" y="4675906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32DB5409-EC45-0360-08CD-C1969C03DF0E}"/>
                </a:ext>
              </a:extLst>
            </p:cNvPr>
            <p:cNvSpPr/>
            <p:nvPr/>
          </p:nvSpPr>
          <p:spPr>
            <a:xfrm>
              <a:off x="4510318" y="6481965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5FE136D2-4C1D-EC5B-0128-74882218E20F}"/>
                </a:ext>
              </a:extLst>
            </p:cNvPr>
            <p:cNvSpPr/>
            <p:nvPr/>
          </p:nvSpPr>
          <p:spPr>
            <a:xfrm>
              <a:off x="3854494" y="4675906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ABECD45D-7603-A50D-A471-5C9F9FF53E44}"/>
                </a:ext>
              </a:extLst>
            </p:cNvPr>
            <p:cNvSpPr/>
            <p:nvPr/>
          </p:nvSpPr>
          <p:spPr>
            <a:xfrm>
              <a:off x="3882837" y="4704249"/>
              <a:ext cx="655824" cy="1806058"/>
            </a:xfrm>
            <a:custGeom>
              <a:avLst/>
              <a:gdLst>
                <a:gd name="connsiteX0" fmla="*/ 655824 w 655824"/>
                <a:gd name="connsiteY0" fmla="*/ 1806059 h 1806058"/>
                <a:gd name="connsiteX1" fmla="*/ 317744 w 655824"/>
                <a:gd name="connsiteY1" fmla="*/ 1806059 h 1806058"/>
                <a:gd name="connsiteX2" fmla="*/ 317744 w 655824"/>
                <a:gd name="connsiteY2" fmla="*/ 0 h 1806058"/>
                <a:gd name="connsiteX3" fmla="*/ 0 w 655824"/>
                <a:gd name="connsiteY3" fmla="*/ 0 h 1806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824" h="1806058">
                  <a:moveTo>
                    <a:pt x="655824" y="1806059"/>
                  </a:moveTo>
                  <a:lnTo>
                    <a:pt x="317744" y="1806059"/>
                  </a:lnTo>
                  <a:lnTo>
                    <a:pt x="3177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44A298EB-1ED4-6112-602C-5090C9F1F4FB}"/>
                </a:ext>
              </a:extLst>
            </p:cNvPr>
            <p:cNvSpPr/>
            <p:nvPr/>
          </p:nvSpPr>
          <p:spPr>
            <a:xfrm>
              <a:off x="3882837" y="4704249"/>
              <a:ext cx="655824" cy="12709"/>
            </a:xfrm>
            <a:custGeom>
              <a:avLst/>
              <a:gdLst>
                <a:gd name="connsiteX0" fmla="*/ 655824 w 655824"/>
                <a:gd name="connsiteY0" fmla="*/ 0 h 12709"/>
                <a:gd name="connsiteX1" fmla="*/ 317744 w 655824"/>
                <a:gd name="connsiteY1" fmla="*/ 0 h 12709"/>
                <a:gd name="connsiteX2" fmla="*/ 317744 w 655824"/>
                <a:gd name="connsiteY2" fmla="*/ 0 h 12709"/>
                <a:gd name="connsiteX3" fmla="*/ 0 w 655824"/>
                <a:gd name="connsiteY3" fmla="*/ 0 h 1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824" h="12709">
                  <a:moveTo>
                    <a:pt x="655824" y="0"/>
                  </a:moveTo>
                  <a:lnTo>
                    <a:pt x="317744" y="0"/>
                  </a:lnTo>
                  <a:lnTo>
                    <a:pt x="3177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CDF45D8-CD69-F1F9-002E-5E80C6889EA2}"/>
              </a:ext>
            </a:extLst>
          </p:cNvPr>
          <p:cNvGrpSpPr/>
          <p:nvPr/>
        </p:nvGrpSpPr>
        <p:grpSpPr>
          <a:xfrm>
            <a:off x="5768331" y="6476499"/>
            <a:ext cx="712382" cy="56685"/>
            <a:chOff x="5768331" y="6476499"/>
            <a:chExt cx="712382" cy="56685"/>
          </a:xfrm>
        </p:grpSpPr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B2E60B6C-6878-730E-E686-BA4BF688EE26}"/>
                </a:ext>
              </a:extLst>
            </p:cNvPr>
            <p:cNvSpPr/>
            <p:nvPr/>
          </p:nvSpPr>
          <p:spPr>
            <a:xfrm>
              <a:off x="6424028" y="6476499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90"/>
                    <a:pt x="12689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774935A0-8BFD-6EF0-3B34-1F61BA1D1DE7}"/>
                </a:ext>
              </a:extLst>
            </p:cNvPr>
            <p:cNvSpPr/>
            <p:nvPr/>
          </p:nvSpPr>
          <p:spPr>
            <a:xfrm>
              <a:off x="5768331" y="6476499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2 w 56685"/>
                <a:gd name="connsiteY1" fmla="*/ 56686 h 56685"/>
                <a:gd name="connsiteX2" fmla="*/ 0 w 56685"/>
                <a:gd name="connsiteY2" fmla="*/ 28343 h 56685"/>
                <a:gd name="connsiteX3" fmla="*/ 28342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6"/>
                    <a:pt x="28342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90"/>
                    <a:pt x="12689" y="0"/>
                    <a:pt x="28342" y="0"/>
                  </a:cubicBezTo>
                  <a:cubicBezTo>
                    <a:pt x="43996" y="0"/>
                    <a:pt x="56685" y="12690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6031F9F3-9D0D-EB37-F88F-46C55564C105}"/>
                </a:ext>
              </a:extLst>
            </p:cNvPr>
            <p:cNvSpPr/>
            <p:nvPr/>
          </p:nvSpPr>
          <p:spPr>
            <a:xfrm>
              <a:off x="5796674" y="6504842"/>
              <a:ext cx="655696" cy="12709"/>
            </a:xfrm>
            <a:custGeom>
              <a:avLst/>
              <a:gdLst>
                <a:gd name="connsiteX0" fmla="*/ 655697 w 655696"/>
                <a:gd name="connsiteY0" fmla="*/ 0 h 12709"/>
                <a:gd name="connsiteX1" fmla="*/ 317617 w 655696"/>
                <a:gd name="connsiteY1" fmla="*/ 0 h 12709"/>
                <a:gd name="connsiteX2" fmla="*/ 317617 w 655696"/>
                <a:gd name="connsiteY2" fmla="*/ 0 h 12709"/>
                <a:gd name="connsiteX3" fmla="*/ 0 w 655696"/>
                <a:gd name="connsiteY3" fmla="*/ 0 h 1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696" h="12709">
                  <a:moveTo>
                    <a:pt x="655697" y="0"/>
                  </a:moveTo>
                  <a:lnTo>
                    <a:pt x="317617" y="0"/>
                  </a:lnTo>
                  <a:lnTo>
                    <a:pt x="317617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5DD91B6-43B1-AF28-83F4-30FB4F732945}"/>
              </a:ext>
            </a:extLst>
          </p:cNvPr>
          <p:cNvGrpSpPr/>
          <p:nvPr/>
        </p:nvGrpSpPr>
        <p:grpSpPr>
          <a:xfrm>
            <a:off x="5768331" y="2023250"/>
            <a:ext cx="712382" cy="1169934"/>
            <a:chOff x="5768331" y="2023250"/>
            <a:chExt cx="712382" cy="1169934"/>
          </a:xfrm>
        </p:grpSpPr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C5D0134F-E0E5-5001-97EA-B8C16CB335D8}"/>
                </a:ext>
              </a:extLst>
            </p:cNvPr>
            <p:cNvSpPr/>
            <p:nvPr/>
          </p:nvSpPr>
          <p:spPr>
            <a:xfrm>
              <a:off x="6424028" y="2023250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90"/>
                    <a:pt x="12689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B603CECE-DCE8-1CBB-4079-47F22F3D97E3}"/>
                </a:ext>
              </a:extLst>
            </p:cNvPr>
            <p:cNvSpPr/>
            <p:nvPr/>
          </p:nvSpPr>
          <p:spPr>
            <a:xfrm>
              <a:off x="6424028" y="3136499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D84D517A-897B-91F8-079B-0E32907BCC55}"/>
                </a:ext>
              </a:extLst>
            </p:cNvPr>
            <p:cNvSpPr/>
            <p:nvPr/>
          </p:nvSpPr>
          <p:spPr>
            <a:xfrm>
              <a:off x="5768331" y="2927550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2 w 56685"/>
                <a:gd name="connsiteY1" fmla="*/ 56686 h 56685"/>
                <a:gd name="connsiteX2" fmla="*/ 0 w 56685"/>
                <a:gd name="connsiteY2" fmla="*/ 28343 h 56685"/>
                <a:gd name="connsiteX3" fmla="*/ 28342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6"/>
                    <a:pt x="28342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2" y="0"/>
                  </a:cubicBezTo>
                  <a:cubicBezTo>
                    <a:pt x="43996" y="0"/>
                    <a:pt x="56685" y="12689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E6E39FA9-8358-68CB-C650-C9DC47765E80}"/>
                </a:ext>
              </a:extLst>
            </p:cNvPr>
            <p:cNvSpPr/>
            <p:nvPr/>
          </p:nvSpPr>
          <p:spPr>
            <a:xfrm>
              <a:off x="5796674" y="2955893"/>
              <a:ext cx="655696" cy="208948"/>
            </a:xfrm>
            <a:custGeom>
              <a:avLst/>
              <a:gdLst>
                <a:gd name="connsiteX0" fmla="*/ 655697 w 655696"/>
                <a:gd name="connsiteY0" fmla="*/ 208949 h 208948"/>
                <a:gd name="connsiteX1" fmla="*/ 317617 w 655696"/>
                <a:gd name="connsiteY1" fmla="*/ 208949 h 208948"/>
                <a:gd name="connsiteX2" fmla="*/ 317617 w 655696"/>
                <a:gd name="connsiteY2" fmla="*/ 0 h 208948"/>
                <a:gd name="connsiteX3" fmla="*/ 0 w 655696"/>
                <a:gd name="connsiteY3" fmla="*/ 0 h 208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696" h="208948">
                  <a:moveTo>
                    <a:pt x="655697" y="208949"/>
                  </a:moveTo>
                  <a:lnTo>
                    <a:pt x="317617" y="208949"/>
                  </a:lnTo>
                  <a:lnTo>
                    <a:pt x="317617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3E0BD578-AE7E-B747-F335-57220CFE0529}"/>
                </a:ext>
              </a:extLst>
            </p:cNvPr>
            <p:cNvSpPr/>
            <p:nvPr/>
          </p:nvSpPr>
          <p:spPr>
            <a:xfrm>
              <a:off x="5796674" y="2051593"/>
              <a:ext cx="655696" cy="904300"/>
            </a:xfrm>
            <a:custGeom>
              <a:avLst/>
              <a:gdLst>
                <a:gd name="connsiteX0" fmla="*/ 655697 w 655696"/>
                <a:gd name="connsiteY0" fmla="*/ 0 h 904300"/>
                <a:gd name="connsiteX1" fmla="*/ 317617 w 655696"/>
                <a:gd name="connsiteY1" fmla="*/ 0 h 904300"/>
                <a:gd name="connsiteX2" fmla="*/ 317617 w 655696"/>
                <a:gd name="connsiteY2" fmla="*/ 904300 h 904300"/>
                <a:gd name="connsiteX3" fmla="*/ 0 w 655696"/>
                <a:gd name="connsiteY3" fmla="*/ 904300 h 90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696" h="904300">
                  <a:moveTo>
                    <a:pt x="655697" y="0"/>
                  </a:moveTo>
                  <a:lnTo>
                    <a:pt x="317617" y="0"/>
                  </a:lnTo>
                  <a:lnTo>
                    <a:pt x="317617" y="904300"/>
                  </a:lnTo>
                  <a:lnTo>
                    <a:pt x="0" y="90430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7F7D615-CBED-D85A-891C-8A4B2350A449}"/>
              </a:ext>
            </a:extLst>
          </p:cNvPr>
          <p:cNvGrpSpPr/>
          <p:nvPr/>
        </p:nvGrpSpPr>
        <p:grpSpPr>
          <a:xfrm>
            <a:off x="5768331" y="910383"/>
            <a:ext cx="712382" cy="274149"/>
            <a:chOff x="5768331" y="910383"/>
            <a:chExt cx="712382" cy="274149"/>
          </a:xfrm>
        </p:grpSpPr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956AA0DF-B86A-362B-2292-B8FC77E1DD55}"/>
                </a:ext>
              </a:extLst>
            </p:cNvPr>
            <p:cNvSpPr/>
            <p:nvPr/>
          </p:nvSpPr>
          <p:spPr>
            <a:xfrm>
              <a:off x="6424028" y="910383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A2B16D44-AD3A-14EC-A6AE-CF4EB2A0B576}"/>
                </a:ext>
              </a:extLst>
            </p:cNvPr>
            <p:cNvSpPr/>
            <p:nvPr/>
          </p:nvSpPr>
          <p:spPr>
            <a:xfrm>
              <a:off x="5768331" y="1127847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2 w 56685"/>
                <a:gd name="connsiteY1" fmla="*/ 56686 h 56685"/>
                <a:gd name="connsiteX2" fmla="*/ 0 w 56685"/>
                <a:gd name="connsiteY2" fmla="*/ 28343 h 56685"/>
                <a:gd name="connsiteX3" fmla="*/ 28342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6"/>
                    <a:pt x="28342" y="56686"/>
                  </a:cubicBezTo>
                  <a:cubicBezTo>
                    <a:pt x="12689" y="56686"/>
                    <a:pt x="0" y="43996"/>
                    <a:pt x="0" y="28343"/>
                  </a:cubicBezTo>
                  <a:cubicBezTo>
                    <a:pt x="0" y="12689"/>
                    <a:pt x="12689" y="0"/>
                    <a:pt x="28342" y="0"/>
                  </a:cubicBezTo>
                  <a:cubicBezTo>
                    <a:pt x="43996" y="0"/>
                    <a:pt x="56685" y="12689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258C6875-9D41-88E8-1862-3CACF6FCB281}"/>
                </a:ext>
              </a:extLst>
            </p:cNvPr>
            <p:cNvSpPr/>
            <p:nvPr/>
          </p:nvSpPr>
          <p:spPr>
            <a:xfrm>
              <a:off x="5796674" y="932879"/>
              <a:ext cx="655696" cy="223310"/>
            </a:xfrm>
            <a:custGeom>
              <a:avLst/>
              <a:gdLst>
                <a:gd name="connsiteX0" fmla="*/ 655697 w 655696"/>
                <a:gd name="connsiteY0" fmla="*/ 5846 h 223310"/>
                <a:gd name="connsiteX1" fmla="*/ 317236 w 655696"/>
                <a:gd name="connsiteY1" fmla="*/ 0 h 223310"/>
                <a:gd name="connsiteX2" fmla="*/ 317617 w 655696"/>
                <a:gd name="connsiteY2" fmla="*/ 223311 h 223310"/>
                <a:gd name="connsiteX3" fmla="*/ 0 w 655696"/>
                <a:gd name="connsiteY3" fmla="*/ 223311 h 223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696" h="223310">
                  <a:moveTo>
                    <a:pt x="655697" y="5846"/>
                  </a:moveTo>
                  <a:lnTo>
                    <a:pt x="317236" y="0"/>
                  </a:lnTo>
                  <a:lnTo>
                    <a:pt x="317617" y="223311"/>
                  </a:lnTo>
                  <a:lnTo>
                    <a:pt x="0" y="223311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E40B592-76D8-09B3-FE91-92BB95F20F3F}"/>
              </a:ext>
            </a:extLst>
          </p:cNvPr>
          <p:cNvGrpSpPr/>
          <p:nvPr/>
        </p:nvGrpSpPr>
        <p:grpSpPr>
          <a:xfrm>
            <a:off x="7484404" y="689614"/>
            <a:ext cx="1298684" cy="394129"/>
            <a:chOff x="7484404" y="689614"/>
            <a:chExt cx="1298684" cy="394129"/>
          </a:xfrm>
        </p:grpSpPr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A158B00E-EFDC-FDEC-5405-364C56C22FAB}"/>
                </a:ext>
              </a:extLst>
            </p:cNvPr>
            <p:cNvSpPr/>
            <p:nvPr/>
          </p:nvSpPr>
          <p:spPr>
            <a:xfrm>
              <a:off x="7484404" y="910383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1" y="43996"/>
                    <a:pt x="1" y="28343"/>
                  </a:cubicBezTo>
                  <a:cubicBezTo>
                    <a:pt x="1" y="12689"/>
                    <a:pt x="12690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D41EA7E9-5A8C-FE12-3EAB-26C5EC28C410}"/>
                </a:ext>
              </a:extLst>
            </p:cNvPr>
            <p:cNvSpPr/>
            <p:nvPr/>
          </p:nvSpPr>
          <p:spPr>
            <a:xfrm>
              <a:off x="8160564" y="689614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1" y="43996"/>
                    <a:pt x="1" y="28343"/>
                  </a:cubicBezTo>
                  <a:cubicBezTo>
                    <a:pt x="1" y="12690"/>
                    <a:pt x="12690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2013050B-BC16-ACBC-9F3B-6352F1D2EE3F}"/>
                </a:ext>
              </a:extLst>
            </p:cNvPr>
            <p:cNvSpPr/>
            <p:nvPr/>
          </p:nvSpPr>
          <p:spPr>
            <a:xfrm>
              <a:off x="8726403" y="1027058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6"/>
                    <a:pt x="28343" y="56686"/>
                  </a:cubicBezTo>
                  <a:cubicBezTo>
                    <a:pt x="12690" y="56686"/>
                    <a:pt x="0" y="43996"/>
                    <a:pt x="0" y="28343"/>
                  </a:cubicBezTo>
                  <a:cubicBezTo>
                    <a:pt x="0" y="12689"/>
                    <a:pt x="12690" y="0"/>
                    <a:pt x="28343" y="0"/>
                  </a:cubicBezTo>
                  <a:cubicBezTo>
                    <a:pt x="43996" y="0"/>
                    <a:pt x="56685" y="12689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262EB659-98DB-F730-2A01-47C652D71D3A}"/>
                </a:ext>
              </a:extLst>
            </p:cNvPr>
            <p:cNvSpPr/>
            <p:nvPr/>
          </p:nvSpPr>
          <p:spPr>
            <a:xfrm>
              <a:off x="7512747" y="938725"/>
              <a:ext cx="1233736" cy="117056"/>
            </a:xfrm>
            <a:custGeom>
              <a:avLst/>
              <a:gdLst>
                <a:gd name="connsiteX0" fmla="*/ 0 w 1233736"/>
                <a:gd name="connsiteY0" fmla="*/ 0 h 117056"/>
                <a:gd name="connsiteX1" fmla="*/ 342020 w 1233736"/>
                <a:gd name="connsiteY1" fmla="*/ 0 h 117056"/>
                <a:gd name="connsiteX2" fmla="*/ 342020 w 1233736"/>
                <a:gd name="connsiteY2" fmla="*/ 117057 h 117056"/>
                <a:gd name="connsiteX3" fmla="*/ 1233737 w 1233736"/>
                <a:gd name="connsiteY3" fmla="*/ 117057 h 117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36" h="117056">
                  <a:moveTo>
                    <a:pt x="0" y="0"/>
                  </a:moveTo>
                  <a:lnTo>
                    <a:pt x="342020" y="0"/>
                  </a:lnTo>
                  <a:lnTo>
                    <a:pt x="342020" y="117057"/>
                  </a:lnTo>
                  <a:lnTo>
                    <a:pt x="1233737" y="117057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F3E40C59-E906-7A27-C228-61222A1708D6}"/>
                </a:ext>
              </a:extLst>
            </p:cNvPr>
            <p:cNvSpPr/>
            <p:nvPr/>
          </p:nvSpPr>
          <p:spPr>
            <a:xfrm>
              <a:off x="7512747" y="717957"/>
              <a:ext cx="669804" cy="220260"/>
            </a:xfrm>
            <a:custGeom>
              <a:avLst/>
              <a:gdLst>
                <a:gd name="connsiteX0" fmla="*/ 0 w 669804"/>
                <a:gd name="connsiteY0" fmla="*/ 220260 h 220260"/>
                <a:gd name="connsiteX1" fmla="*/ 342020 w 669804"/>
                <a:gd name="connsiteY1" fmla="*/ 220260 h 220260"/>
                <a:gd name="connsiteX2" fmla="*/ 342020 w 669804"/>
                <a:gd name="connsiteY2" fmla="*/ 0 h 220260"/>
                <a:gd name="connsiteX3" fmla="*/ 669804 w 669804"/>
                <a:gd name="connsiteY3" fmla="*/ 0 h 22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804" h="220260">
                  <a:moveTo>
                    <a:pt x="0" y="220260"/>
                  </a:moveTo>
                  <a:lnTo>
                    <a:pt x="342020" y="220260"/>
                  </a:lnTo>
                  <a:lnTo>
                    <a:pt x="342020" y="0"/>
                  </a:lnTo>
                  <a:lnTo>
                    <a:pt x="669804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260C959-9051-9D30-B0BD-63A732D31487}"/>
              </a:ext>
            </a:extLst>
          </p:cNvPr>
          <p:cNvGrpSpPr/>
          <p:nvPr/>
        </p:nvGrpSpPr>
        <p:grpSpPr>
          <a:xfrm>
            <a:off x="7484404" y="1800066"/>
            <a:ext cx="1298684" cy="394130"/>
            <a:chOff x="7484404" y="1800066"/>
            <a:chExt cx="1298684" cy="394130"/>
          </a:xfrm>
        </p:grpSpPr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5BCF5DA2-0865-C740-8EC9-D1FF0E5BCA31}"/>
                </a:ext>
              </a:extLst>
            </p:cNvPr>
            <p:cNvSpPr/>
            <p:nvPr/>
          </p:nvSpPr>
          <p:spPr>
            <a:xfrm>
              <a:off x="7484404" y="2020708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5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5"/>
                    <a:pt x="28343" y="56685"/>
                  </a:cubicBezTo>
                  <a:cubicBezTo>
                    <a:pt x="12690" y="56685"/>
                    <a:pt x="1" y="43996"/>
                    <a:pt x="1" y="28343"/>
                  </a:cubicBezTo>
                  <a:cubicBezTo>
                    <a:pt x="1" y="12689"/>
                    <a:pt x="12690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EA1531D3-464D-3CF6-1F02-E14918AD3260}"/>
                </a:ext>
              </a:extLst>
            </p:cNvPr>
            <p:cNvSpPr/>
            <p:nvPr/>
          </p:nvSpPr>
          <p:spPr>
            <a:xfrm>
              <a:off x="8160564" y="1800066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1" y="43996"/>
                    <a:pt x="1" y="28343"/>
                  </a:cubicBezTo>
                  <a:cubicBezTo>
                    <a:pt x="1" y="12690"/>
                    <a:pt x="12690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8356B607-71E0-07AE-93C9-26BCDA3D061F}"/>
                </a:ext>
              </a:extLst>
            </p:cNvPr>
            <p:cNvSpPr/>
            <p:nvPr/>
          </p:nvSpPr>
          <p:spPr>
            <a:xfrm>
              <a:off x="8726403" y="2137511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3 w 56685"/>
                <a:gd name="connsiteY1" fmla="*/ 56685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5"/>
                    <a:pt x="28343" y="56685"/>
                  </a:cubicBezTo>
                  <a:cubicBezTo>
                    <a:pt x="12690" y="56685"/>
                    <a:pt x="0" y="43996"/>
                    <a:pt x="0" y="28343"/>
                  </a:cubicBezTo>
                  <a:cubicBezTo>
                    <a:pt x="0" y="12689"/>
                    <a:pt x="12690" y="0"/>
                    <a:pt x="28343" y="0"/>
                  </a:cubicBezTo>
                  <a:cubicBezTo>
                    <a:pt x="43996" y="0"/>
                    <a:pt x="56685" y="12689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0ABF777F-3131-A6DE-377F-3667B0E075BE}"/>
                </a:ext>
              </a:extLst>
            </p:cNvPr>
            <p:cNvSpPr/>
            <p:nvPr/>
          </p:nvSpPr>
          <p:spPr>
            <a:xfrm>
              <a:off x="7512747" y="2049051"/>
              <a:ext cx="1233736" cy="117057"/>
            </a:xfrm>
            <a:custGeom>
              <a:avLst/>
              <a:gdLst>
                <a:gd name="connsiteX0" fmla="*/ 0 w 1233736"/>
                <a:gd name="connsiteY0" fmla="*/ 0 h 117057"/>
                <a:gd name="connsiteX1" fmla="*/ 342020 w 1233736"/>
                <a:gd name="connsiteY1" fmla="*/ 0 h 117057"/>
                <a:gd name="connsiteX2" fmla="*/ 342020 w 1233736"/>
                <a:gd name="connsiteY2" fmla="*/ 117057 h 117057"/>
                <a:gd name="connsiteX3" fmla="*/ 1233737 w 1233736"/>
                <a:gd name="connsiteY3" fmla="*/ 117057 h 11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36" h="117057">
                  <a:moveTo>
                    <a:pt x="0" y="0"/>
                  </a:moveTo>
                  <a:lnTo>
                    <a:pt x="342020" y="0"/>
                  </a:lnTo>
                  <a:lnTo>
                    <a:pt x="342020" y="117057"/>
                  </a:lnTo>
                  <a:lnTo>
                    <a:pt x="1233737" y="117057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81C953C5-8A0F-72D1-938C-816F07640D0F}"/>
                </a:ext>
              </a:extLst>
            </p:cNvPr>
            <p:cNvSpPr/>
            <p:nvPr/>
          </p:nvSpPr>
          <p:spPr>
            <a:xfrm>
              <a:off x="7512747" y="1828409"/>
              <a:ext cx="669804" cy="220260"/>
            </a:xfrm>
            <a:custGeom>
              <a:avLst/>
              <a:gdLst>
                <a:gd name="connsiteX0" fmla="*/ 0 w 669804"/>
                <a:gd name="connsiteY0" fmla="*/ 220260 h 220260"/>
                <a:gd name="connsiteX1" fmla="*/ 342020 w 669804"/>
                <a:gd name="connsiteY1" fmla="*/ 220260 h 220260"/>
                <a:gd name="connsiteX2" fmla="*/ 342020 w 669804"/>
                <a:gd name="connsiteY2" fmla="*/ 0 h 220260"/>
                <a:gd name="connsiteX3" fmla="*/ 669804 w 669804"/>
                <a:gd name="connsiteY3" fmla="*/ 0 h 22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804" h="220260">
                  <a:moveTo>
                    <a:pt x="0" y="220260"/>
                  </a:moveTo>
                  <a:lnTo>
                    <a:pt x="342020" y="220260"/>
                  </a:lnTo>
                  <a:lnTo>
                    <a:pt x="342020" y="0"/>
                  </a:lnTo>
                  <a:lnTo>
                    <a:pt x="669804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4416591-7B9F-A0D6-6EBE-9168540AF59D}"/>
              </a:ext>
            </a:extLst>
          </p:cNvPr>
          <p:cNvGrpSpPr/>
          <p:nvPr/>
        </p:nvGrpSpPr>
        <p:grpSpPr>
          <a:xfrm>
            <a:off x="7484404" y="2910392"/>
            <a:ext cx="1298684" cy="394129"/>
            <a:chOff x="7484404" y="2910392"/>
            <a:chExt cx="1298684" cy="394129"/>
          </a:xfrm>
        </p:grpSpPr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B242E09F-3053-6105-D01F-F0331EACCC08}"/>
                </a:ext>
              </a:extLst>
            </p:cNvPr>
            <p:cNvSpPr/>
            <p:nvPr/>
          </p:nvSpPr>
          <p:spPr>
            <a:xfrm>
              <a:off x="7484404" y="3131161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1" y="43996"/>
                    <a:pt x="1" y="28343"/>
                  </a:cubicBezTo>
                  <a:cubicBezTo>
                    <a:pt x="1" y="12690"/>
                    <a:pt x="12690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BE4192F0-B370-A810-AEDC-BB7580AA4C9E}"/>
                </a:ext>
              </a:extLst>
            </p:cNvPr>
            <p:cNvSpPr/>
            <p:nvPr/>
          </p:nvSpPr>
          <p:spPr>
            <a:xfrm>
              <a:off x="8160564" y="2910392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5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5"/>
                    <a:pt x="28343" y="56685"/>
                  </a:cubicBezTo>
                  <a:cubicBezTo>
                    <a:pt x="12690" y="56685"/>
                    <a:pt x="1" y="43996"/>
                    <a:pt x="1" y="28343"/>
                  </a:cubicBezTo>
                  <a:cubicBezTo>
                    <a:pt x="1" y="12689"/>
                    <a:pt x="12690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E7EC50EF-ADE2-382A-DCBB-8E1D7BA5ECEE}"/>
                </a:ext>
              </a:extLst>
            </p:cNvPr>
            <p:cNvSpPr/>
            <p:nvPr/>
          </p:nvSpPr>
          <p:spPr>
            <a:xfrm>
              <a:off x="8726403" y="3247836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3 w 56685"/>
                <a:gd name="connsiteY1" fmla="*/ 56685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5"/>
                    <a:pt x="28343" y="56685"/>
                  </a:cubicBezTo>
                  <a:cubicBezTo>
                    <a:pt x="12690" y="56685"/>
                    <a:pt x="0" y="43996"/>
                    <a:pt x="0" y="28343"/>
                  </a:cubicBezTo>
                  <a:cubicBezTo>
                    <a:pt x="0" y="12689"/>
                    <a:pt x="12690" y="0"/>
                    <a:pt x="28343" y="0"/>
                  </a:cubicBezTo>
                  <a:cubicBezTo>
                    <a:pt x="43996" y="0"/>
                    <a:pt x="56685" y="12689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A398F701-9685-E201-5CFF-6ABD6BD1C3D4}"/>
                </a:ext>
              </a:extLst>
            </p:cNvPr>
            <p:cNvSpPr/>
            <p:nvPr/>
          </p:nvSpPr>
          <p:spPr>
            <a:xfrm>
              <a:off x="7512747" y="3159504"/>
              <a:ext cx="1233736" cy="116929"/>
            </a:xfrm>
            <a:custGeom>
              <a:avLst/>
              <a:gdLst>
                <a:gd name="connsiteX0" fmla="*/ 0 w 1233736"/>
                <a:gd name="connsiteY0" fmla="*/ 0 h 116929"/>
                <a:gd name="connsiteX1" fmla="*/ 342020 w 1233736"/>
                <a:gd name="connsiteY1" fmla="*/ 0 h 116929"/>
                <a:gd name="connsiteX2" fmla="*/ 342020 w 1233736"/>
                <a:gd name="connsiteY2" fmla="*/ 116930 h 116929"/>
                <a:gd name="connsiteX3" fmla="*/ 1233737 w 1233736"/>
                <a:gd name="connsiteY3" fmla="*/ 116930 h 116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36" h="116929">
                  <a:moveTo>
                    <a:pt x="0" y="0"/>
                  </a:moveTo>
                  <a:lnTo>
                    <a:pt x="342020" y="0"/>
                  </a:lnTo>
                  <a:lnTo>
                    <a:pt x="342020" y="116930"/>
                  </a:lnTo>
                  <a:lnTo>
                    <a:pt x="1233737" y="11693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77382F73-9685-F223-5110-215449E77B6E}"/>
                </a:ext>
              </a:extLst>
            </p:cNvPr>
            <p:cNvSpPr/>
            <p:nvPr/>
          </p:nvSpPr>
          <p:spPr>
            <a:xfrm>
              <a:off x="7512747" y="2938735"/>
              <a:ext cx="669804" cy="220260"/>
            </a:xfrm>
            <a:custGeom>
              <a:avLst/>
              <a:gdLst>
                <a:gd name="connsiteX0" fmla="*/ 0 w 669804"/>
                <a:gd name="connsiteY0" fmla="*/ 220260 h 220260"/>
                <a:gd name="connsiteX1" fmla="*/ 342020 w 669804"/>
                <a:gd name="connsiteY1" fmla="*/ 220260 h 220260"/>
                <a:gd name="connsiteX2" fmla="*/ 342020 w 669804"/>
                <a:gd name="connsiteY2" fmla="*/ 0 h 220260"/>
                <a:gd name="connsiteX3" fmla="*/ 669804 w 669804"/>
                <a:gd name="connsiteY3" fmla="*/ 0 h 22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804" h="220260">
                  <a:moveTo>
                    <a:pt x="0" y="220260"/>
                  </a:moveTo>
                  <a:lnTo>
                    <a:pt x="342020" y="220260"/>
                  </a:lnTo>
                  <a:lnTo>
                    <a:pt x="342020" y="0"/>
                  </a:lnTo>
                  <a:lnTo>
                    <a:pt x="669804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074089-98C5-AF07-D207-15174AAECD07}"/>
              </a:ext>
            </a:extLst>
          </p:cNvPr>
          <p:cNvGrpSpPr/>
          <p:nvPr/>
        </p:nvGrpSpPr>
        <p:grpSpPr>
          <a:xfrm>
            <a:off x="7484404" y="4020718"/>
            <a:ext cx="1298684" cy="394129"/>
            <a:chOff x="7484404" y="4020718"/>
            <a:chExt cx="1298684" cy="394129"/>
          </a:xfrm>
        </p:grpSpPr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64F6E60D-4D20-5073-2D4C-1E3B63A2D27F}"/>
                </a:ext>
              </a:extLst>
            </p:cNvPr>
            <p:cNvSpPr/>
            <p:nvPr/>
          </p:nvSpPr>
          <p:spPr>
            <a:xfrm>
              <a:off x="7484404" y="4241486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1" y="43996"/>
                    <a:pt x="1" y="28343"/>
                  </a:cubicBezTo>
                  <a:cubicBezTo>
                    <a:pt x="1" y="12690"/>
                    <a:pt x="12690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8DC4D6F1-F018-B945-5227-FFD4B9208F09}"/>
                </a:ext>
              </a:extLst>
            </p:cNvPr>
            <p:cNvSpPr/>
            <p:nvPr/>
          </p:nvSpPr>
          <p:spPr>
            <a:xfrm>
              <a:off x="8160564" y="4020718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1" y="43996"/>
                    <a:pt x="1" y="28343"/>
                  </a:cubicBezTo>
                  <a:cubicBezTo>
                    <a:pt x="1" y="12690"/>
                    <a:pt x="12690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C6FD4BC7-3CAC-EE08-610E-FD1FE6AA4770}"/>
                </a:ext>
              </a:extLst>
            </p:cNvPr>
            <p:cNvSpPr/>
            <p:nvPr/>
          </p:nvSpPr>
          <p:spPr>
            <a:xfrm>
              <a:off x="8726403" y="4358162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6"/>
                    <a:pt x="28343" y="56686"/>
                  </a:cubicBezTo>
                  <a:cubicBezTo>
                    <a:pt x="12690" y="56686"/>
                    <a:pt x="0" y="43996"/>
                    <a:pt x="0" y="28343"/>
                  </a:cubicBezTo>
                  <a:cubicBezTo>
                    <a:pt x="0" y="12689"/>
                    <a:pt x="12690" y="0"/>
                    <a:pt x="28343" y="0"/>
                  </a:cubicBezTo>
                  <a:cubicBezTo>
                    <a:pt x="43996" y="0"/>
                    <a:pt x="56685" y="12689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F504D765-0886-8708-F2D8-355F9DCAF252}"/>
                </a:ext>
              </a:extLst>
            </p:cNvPr>
            <p:cNvSpPr/>
            <p:nvPr/>
          </p:nvSpPr>
          <p:spPr>
            <a:xfrm>
              <a:off x="7512747" y="4269829"/>
              <a:ext cx="1233736" cy="117056"/>
            </a:xfrm>
            <a:custGeom>
              <a:avLst/>
              <a:gdLst>
                <a:gd name="connsiteX0" fmla="*/ 0 w 1233736"/>
                <a:gd name="connsiteY0" fmla="*/ 0 h 117056"/>
                <a:gd name="connsiteX1" fmla="*/ 342020 w 1233736"/>
                <a:gd name="connsiteY1" fmla="*/ 0 h 117056"/>
                <a:gd name="connsiteX2" fmla="*/ 342020 w 1233736"/>
                <a:gd name="connsiteY2" fmla="*/ 117057 h 117056"/>
                <a:gd name="connsiteX3" fmla="*/ 1233737 w 1233736"/>
                <a:gd name="connsiteY3" fmla="*/ 117057 h 117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36" h="117056">
                  <a:moveTo>
                    <a:pt x="0" y="0"/>
                  </a:moveTo>
                  <a:lnTo>
                    <a:pt x="342020" y="0"/>
                  </a:lnTo>
                  <a:lnTo>
                    <a:pt x="342020" y="117057"/>
                  </a:lnTo>
                  <a:lnTo>
                    <a:pt x="1233737" y="117057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B4CCA613-1420-7141-BB5D-7A0348C56C03}"/>
                </a:ext>
              </a:extLst>
            </p:cNvPr>
            <p:cNvSpPr/>
            <p:nvPr/>
          </p:nvSpPr>
          <p:spPr>
            <a:xfrm>
              <a:off x="7512747" y="4049060"/>
              <a:ext cx="669804" cy="220260"/>
            </a:xfrm>
            <a:custGeom>
              <a:avLst/>
              <a:gdLst>
                <a:gd name="connsiteX0" fmla="*/ 0 w 669804"/>
                <a:gd name="connsiteY0" fmla="*/ 220260 h 220260"/>
                <a:gd name="connsiteX1" fmla="*/ 342020 w 669804"/>
                <a:gd name="connsiteY1" fmla="*/ 220260 h 220260"/>
                <a:gd name="connsiteX2" fmla="*/ 342020 w 669804"/>
                <a:gd name="connsiteY2" fmla="*/ 0 h 220260"/>
                <a:gd name="connsiteX3" fmla="*/ 669804 w 669804"/>
                <a:gd name="connsiteY3" fmla="*/ 0 h 22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804" h="220260">
                  <a:moveTo>
                    <a:pt x="0" y="220260"/>
                  </a:moveTo>
                  <a:lnTo>
                    <a:pt x="342020" y="220260"/>
                  </a:lnTo>
                  <a:lnTo>
                    <a:pt x="342020" y="0"/>
                  </a:lnTo>
                  <a:lnTo>
                    <a:pt x="669804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BA2C702-23FF-B7EA-8E5F-0D9477E9B0CF}"/>
              </a:ext>
            </a:extLst>
          </p:cNvPr>
          <p:cNvGrpSpPr/>
          <p:nvPr/>
        </p:nvGrpSpPr>
        <p:grpSpPr>
          <a:xfrm>
            <a:off x="7472203" y="5143372"/>
            <a:ext cx="1298811" cy="394002"/>
            <a:chOff x="7472203" y="5143372"/>
            <a:chExt cx="1298811" cy="394002"/>
          </a:xfrm>
        </p:grpSpPr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3CEE8E8F-210D-0A6C-4D5E-D3A3A44D3DB3}"/>
                </a:ext>
              </a:extLst>
            </p:cNvPr>
            <p:cNvSpPr/>
            <p:nvPr/>
          </p:nvSpPr>
          <p:spPr>
            <a:xfrm>
              <a:off x="7472203" y="5364013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6"/>
                    <a:pt x="28343" y="56686"/>
                  </a:cubicBezTo>
                  <a:cubicBezTo>
                    <a:pt x="12690" y="56686"/>
                    <a:pt x="0" y="43996"/>
                    <a:pt x="0" y="28343"/>
                  </a:cubicBezTo>
                  <a:cubicBezTo>
                    <a:pt x="0" y="12690"/>
                    <a:pt x="12690" y="0"/>
                    <a:pt x="28343" y="0"/>
                  </a:cubicBezTo>
                  <a:cubicBezTo>
                    <a:pt x="43996" y="0"/>
                    <a:pt x="56685" y="12690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478EDE13-FEC2-4B52-7B0B-F6BE4FC1C692}"/>
                </a:ext>
              </a:extLst>
            </p:cNvPr>
            <p:cNvSpPr/>
            <p:nvPr/>
          </p:nvSpPr>
          <p:spPr>
            <a:xfrm>
              <a:off x="8148363" y="5143372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0" y="43996"/>
                    <a:pt x="0" y="28343"/>
                  </a:cubicBezTo>
                  <a:cubicBezTo>
                    <a:pt x="0" y="12689"/>
                    <a:pt x="12690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16AEF098-941A-F4D3-1894-AD35B7701F19}"/>
                </a:ext>
              </a:extLst>
            </p:cNvPr>
            <p:cNvSpPr/>
            <p:nvPr/>
          </p:nvSpPr>
          <p:spPr>
            <a:xfrm>
              <a:off x="8714329" y="5480689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1" y="43996"/>
                    <a:pt x="1" y="28343"/>
                  </a:cubicBezTo>
                  <a:cubicBezTo>
                    <a:pt x="1" y="12690"/>
                    <a:pt x="12690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2DD3BAB9-DFDE-A941-34E8-EA0B9B3C9906}"/>
                </a:ext>
              </a:extLst>
            </p:cNvPr>
            <p:cNvSpPr/>
            <p:nvPr/>
          </p:nvSpPr>
          <p:spPr>
            <a:xfrm>
              <a:off x="7500546" y="5392356"/>
              <a:ext cx="1233737" cy="117056"/>
            </a:xfrm>
            <a:custGeom>
              <a:avLst/>
              <a:gdLst>
                <a:gd name="connsiteX0" fmla="*/ 0 w 1233737"/>
                <a:gd name="connsiteY0" fmla="*/ 0 h 117056"/>
                <a:gd name="connsiteX1" fmla="*/ 342020 w 1233737"/>
                <a:gd name="connsiteY1" fmla="*/ 0 h 117056"/>
                <a:gd name="connsiteX2" fmla="*/ 342020 w 1233737"/>
                <a:gd name="connsiteY2" fmla="*/ 117057 h 117056"/>
                <a:gd name="connsiteX3" fmla="*/ 1233737 w 1233737"/>
                <a:gd name="connsiteY3" fmla="*/ 117057 h 117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37" h="117056">
                  <a:moveTo>
                    <a:pt x="0" y="0"/>
                  </a:moveTo>
                  <a:lnTo>
                    <a:pt x="342020" y="0"/>
                  </a:lnTo>
                  <a:lnTo>
                    <a:pt x="342020" y="117057"/>
                  </a:lnTo>
                  <a:lnTo>
                    <a:pt x="1233737" y="117057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0279EDCD-AF7B-5ECD-ED21-B3398F486D59}"/>
                </a:ext>
              </a:extLst>
            </p:cNvPr>
            <p:cNvSpPr/>
            <p:nvPr/>
          </p:nvSpPr>
          <p:spPr>
            <a:xfrm>
              <a:off x="7500546" y="5171714"/>
              <a:ext cx="669804" cy="220133"/>
            </a:xfrm>
            <a:custGeom>
              <a:avLst/>
              <a:gdLst>
                <a:gd name="connsiteX0" fmla="*/ 0 w 669804"/>
                <a:gd name="connsiteY0" fmla="*/ 220133 h 220133"/>
                <a:gd name="connsiteX1" fmla="*/ 342020 w 669804"/>
                <a:gd name="connsiteY1" fmla="*/ 220133 h 220133"/>
                <a:gd name="connsiteX2" fmla="*/ 342020 w 669804"/>
                <a:gd name="connsiteY2" fmla="*/ 0 h 220133"/>
                <a:gd name="connsiteX3" fmla="*/ 669805 w 669804"/>
                <a:gd name="connsiteY3" fmla="*/ 0 h 22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804" h="220133">
                  <a:moveTo>
                    <a:pt x="0" y="220133"/>
                  </a:moveTo>
                  <a:lnTo>
                    <a:pt x="342020" y="220133"/>
                  </a:lnTo>
                  <a:lnTo>
                    <a:pt x="342020" y="0"/>
                  </a:lnTo>
                  <a:lnTo>
                    <a:pt x="669805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281454F-2D96-526C-1E9D-E0F911D6A58F}"/>
              </a:ext>
            </a:extLst>
          </p:cNvPr>
          <p:cNvGrpSpPr/>
          <p:nvPr/>
        </p:nvGrpSpPr>
        <p:grpSpPr>
          <a:xfrm>
            <a:off x="7475507" y="6257002"/>
            <a:ext cx="1298684" cy="394129"/>
            <a:chOff x="7475507" y="6257002"/>
            <a:chExt cx="1298684" cy="394129"/>
          </a:xfrm>
        </p:grpSpPr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851C8F6E-1EE1-B12D-80B6-21187CA639B7}"/>
                </a:ext>
              </a:extLst>
            </p:cNvPr>
            <p:cNvSpPr/>
            <p:nvPr/>
          </p:nvSpPr>
          <p:spPr>
            <a:xfrm>
              <a:off x="7475507" y="6477770"/>
              <a:ext cx="56685" cy="56685"/>
            </a:xfrm>
            <a:custGeom>
              <a:avLst/>
              <a:gdLst>
                <a:gd name="connsiteX0" fmla="*/ 56685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5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5" y="28343"/>
                  </a:moveTo>
                  <a:cubicBezTo>
                    <a:pt x="56685" y="43996"/>
                    <a:pt x="43996" y="56686"/>
                    <a:pt x="28343" y="56686"/>
                  </a:cubicBezTo>
                  <a:cubicBezTo>
                    <a:pt x="12690" y="56686"/>
                    <a:pt x="0" y="43996"/>
                    <a:pt x="0" y="28343"/>
                  </a:cubicBezTo>
                  <a:cubicBezTo>
                    <a:pt x="0" y="12689"/>
                    <a:pt x="12690" y="0"/>
                    <a:pt x="28343" y="0"/>
                  </a:cubicBezTo>
                  <a:cubicBezTo>
                    <a:pt x="43996" y="0"/>
                    <a:pt x="56685" y="12689"/>
                    <a:pt x="56685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37084648-ABEC-68F0-F45B-3DF20E32A6C1}"/>
                </a:ext>
              </a:extLst>
            </p:cNvPr>
            <p:cNvSpPr/>
            <p:nvPr/>
          </p:nvSpPr>
          <p:spPr>
            <a:xfrm>
              <a:off x="8151540" y="6257002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6 h 56685"/>
                <a:gd name="connsiteX2" fmla="*/ 0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6"/>
                    <a:pt x="43996" y="56686"/>
                    <a:pt x="28343" y="56686"/>
                  </a:cubicBezTo>
                  <a:cubicBezTo>
                    <a:pt x="12690" y="56686"/>
                    <a:pt x="0" y="43996"/>
                    <a:pt x="0" y="28343"/>
                  </a:cubicBezTo>
                  <a:cubicBezTo>
                    <a:pt x="0" y="12689"/>
                    <a:pt x="12690" y="0"/>
                    <a:pt x="28343" y="0"/>
                  </a:cubicBezTo>
                  <a:cubicBezTo>
                    <a:pt x="43996" y="0"/>
                    <a:pt x="56686" y="12689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9E049B82-B6CD-2D46-E680-29F4265892EC}"/>
                </a:ext>
              </a:extLst>
            </p:cNvPr>
            <p:cNvSpPr/>
            <p:nvPr/>
          </p:nvSpPr>
          <p:spPr>
            <a:xfrm>
              <a:off x="8717506" y="6594446"/>
              <a:ext cx="56685" cy="56685"/>
            </a:xfrm>
            <a:custGeom>
              <a:avLst/>
              <a:gdLst>
                <a:gd name="connsiteX0" fmla="*/ 56686 w 56685"/>
                <a:gd name="connsiteY0" fmla="*/ 28343 h 56685"/>
                <a:gd name="connsiteX1" fmla="*/ 28343 w 56685"/>
                <a:gd name="connsiteY1" fmla="*/ 56685 h 56685"/>
                <a:gd name="connsiteX2" fmla="*/ 1 w 56685"/>
                <a:gd name="connsiteY2" fmla="*/ 28343 h 56685"/>
                <a:gd name="connsiteX3" fmla="*/ 28343 w 56685"/>
                <a:gd name="connsiteY3" fmla="*/ 0 h 56685"/>
                <a:gd name="connsiteX4" fmla="*/ 56686 w 56685"/>
                <a:gd name="connsiteY4" fmla="*/ 28343 h 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685" h="56685">
                  <a:moveTo>
                    <a:pt x="56686" y="28343"/>
                  </a:moveTo>
                  <a:cubicBezTo>
                    <a:pt x="56686" y="43995"/>
                    <a:pt x="43996" y="56685"/>
                    <a:pt x="28343" y="56685"/>
                  </a:cubicBezTo>
                  <a:cubicBezTo>
                    <a:pt x="12690" y="56685"/>
                    <a:pt x="1" y="43995"/>
                    <a:pt x="1" y="28343"/>
                  </a:cubicBezTo>
                  <a:cubicBezTo>
                    <a:pt x="1" y="12690"/>
                    <a:pt x="12690" y="0"/>
                    <a:pt x="28343" y="0"/>
                  </a:cubicBezTo>
                  <a:cubicBezTo>
                    <a:pt x="43996" y="0"/>
                    <a:pt x="56686" y="12690"/>
                    <a:pt x="56686" y="28343"/>
                  </a:cubicBezTo>
                  <a:close/>
                </a:path>
              </a:pathLst>
            </a:custGeom>
            <a:solidFill>
              <a:srgbClr val="505E6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ABD023DD-3638-FC2C-C2E6-9B39CE61B3EF}"/>
                </a:ext>
              </a:extLst>
            </p:cNvPr>
            <p:cNvSpPr/>
            <p:nvPr/>
          </p:nvSpPr>
          <p:spPr>
            <a:xfrm>
              <a:off x="7503850" y="6506113"/>
              <a:ext cx="1233737" cy="117057"/>
            </a:xfrm>
            <a:custGeom>
              <a:avLst/>
              <a:gdLst>
                <a:gd name="connsiteX0" fmla="*/ 0 w 1233737"/>
                <a:gd name="connsiteY0" fmla="*/ 0 h 117057"/>
                <a:gd name="connsiteX1" fmla="*/ 341892 w 1233737"/>
                <a:gd name="connsiteY1" fmla="*/ 0 h 117057"/>
                <a:gd name="connsiteX2" fmla="*/ 341892 w 1233737"/>
                <a:gd name="connsiteY2" fmla="*/ 117057 h 117057"/>
                <a:gd name="connsiteX3" fmla="*/ 1233737 w 1233737"/>
                <a:gd name="connsiteY3" fmla="*/ 117057 h 11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37" h="117057">
                  <a:moveTo>
                    <a:pt x="0" y="0"/>
                  </a:moveTo>
                  <a:lnTo>
                    <a:pt x="341892" y="0"/>
                  </a:lnTo>
                  <a:lnTo>
                    <a:pt x="341892" y="117057"/>
                  </a:lnTo>
                  <a:lnTo>
                    <a:pt x="1233737" y="117057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780AC272-6FF5-E34C-8BC2-15D6706D5648}"/>
                </a:ext>
              </a:extLst>
            </p:cNvPr>
            <p:cNvSpPr/>
            <p:nvPr/>
          </p:nvSpPr>
          <p:spPr>
            <a:xfrm>
              <a:off x="7503850" y="6285344"/>
              <a:ext cx="669804" cy="220260"/>
            </a:xfrm>
            <a:custGeom>
              <a:avLst/>
              <a:gdLst>
                <a:gd name="connsiteX0" fmla="*/ 0 w 669804"/>
                <a:gd name="connsiteY0" fmla="*/ 220261 h 220260"/>
                <a:gd name="connsiteX1" fmla="*/ 341892 w 669804"/>
                <a:gd name="connsiteY1" fmla="*/ 220261 h 220260"/>
                <a:gd name="connsiteX2" fmla="*/ 341892 w 669804"/>
                <a:gd name="connsiteY2" fmla="*/ 0 h 220260"/>
                <a:gd name="connsiteX3" fmla="*/ 669805 w 669804"/>
                <a:gd name="connsiteY3" fmla="*/ 0 h 22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804" h="220260">
                  <a:moveTo>
                    <a:pt x="0" y="220261"/>
                  </a:moveTo>
                  <a:lnTo>
                    <a:pt x="341892" y="220261"/>
                  </a:lnTo>
                  <a:lnTo>
                    <a:pt x="341892" y="0"/>
                  </a:lnTo>
                  <a:lnTo>
                    <a:pt x="669805" y="0"/>
                  </a:lnTo>
                </a:path>
              </a:pathLst>
            </a:custGeom>
            <a:noFill/>
            <a:ln w="9525" cap="flat">
              <a:solidFill>
                <a:srgbClr val="505E6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84" name="TextBox 883">
            <a:extLst>
              <a:ext uri="{FF2B5EF4-FFF2-40B4-BE49-F238E27FC236}">
                <a16:creationId xmlns:a16="http://schemas.microsoft.com/office/drawing/2014/main" id="{07FAA089-ED80-A4F9-2C38-60F10D9B8E31}"/>
              </a:ext>
            </a:extLst>
          </p:cNvPr>
          <p:cNvSpPr txBox="1"/>
          <p:nvPr/>
        </p:nvSpPr>
        <p:spPr>
          <a:xfrm>
            <a:off x="350384" y="188009"/>
            <a:ext cx="350926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Rubik" pitchFamily="2" charset="-79"/>
                <a:cs typeface="Rubik" pitchFamily="2" charset="-79"/>
              </a:rPr>
              <a:t>FAMILY</a:t>
            </a:r>
            <a:r>
              <a:rPr lang="en-US" sz="4000" b="1" dirty="0">
                <a:latin typeface="Rubik" pitchFamily="2" charset="-79"/>
                <a:cs typeface="Rubik" pitchFamily="2" charset="-79"/>
              </a:rPr>
              <a:t> TREE</a:t>
            </a:r>
            <a:endParaRPr lang="en-GB" sz="4000" b="1" dirty="0">
              <a:latin typeface="Rubik" pitchFamily="2" charset="-79"/>
              <a:cs typeface="Rubik" pitchFamily="2" charset="-79"/>
            </a:endParaRPr>
          </a:p>
        </p:txBody>
      </p:sp>
      <p:cxnSp>
        <p:nvCxnSpPr>
          <p:cNvPr id="886" name="Straight Connector 885">
            <a:extLst>
              <a:ext uri="{FF2B5EF4-FFF2-40B4-BE49-F238E27FC236}">
                <a16:creationId xmlns:a16="http://schemas.microsoft.com/office/drawing/2014/main" id="{15C928C3-C8A3-2D6D-97CF-3E6ED2955B1D}"/>
              </a:ext>
            </a:extLst>
          </p:cNvPr>
          <p:cNvCxnSpPr>
            <a:cxnSpLocks/>
          </p:cNvCxnSpPr>
          <p:nvPr/>
        </p:nvCxnSpPr>
        <p:spPr>
          <a:xfrm>
            <a:off x="384361" y="837541"/>
            <a:ext cx="1361852" cy="0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7" name="TextBox 886">
            <a:extLst>
              <a:ext uri="{FF2B5EF4-FFF2-40B4-BE49-F238E27FC236}">
                <a16:creationId xmlns:a16="http://schemas.microsoft.com/office/drawing/2014/main" id="{6BC241C5-9C22-72D1-AADB-A2ED0A7956E0}"/>
              </a:ext>
            </a:extLst>
          </p:cNvPr>
          <p:cNvSpPr txBox="1"/>
          <p:nvPr/>
        </p:nvSpPr>
        <p:spPr>
          <a:xfrm>
            <a:off x="367427" y="927101"/>
            <a:ext cx="350926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i="1" dirty="0">
                <a:latin typeface="Poppins" panose="00000500000000000000" pitchFamily="2" charset="0"/>
                <a:cs typeface="Poppins" panose="00000500000000000000" pitchFamily="2" charset="0"/>
              </a:rPr>
              <a:t>5 Generations</a:t>
            </a:r>
            <a:endParaRPr lang="en-GB" sz="16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4742B7-16DA-7B10-E1BE-8C4EDF28D1E9}"/>
              </a:ext>
            </a:extLst>
          </p:cNvPr>
          <p:cNvGrpSpPr/>
          <p:nvPr/>
        </p:nvGrpSpPr>
        <p:grpSpPr>
          <a:xfrm>
            <a:off x="4613649" y="152400"/>
            <a:ext cx="1107910" cy="1231040"/>
            <a:chOff x="4613649" y="152400"/>
            <a:chExt cx="1107910" cy="1231040"/>
          </a:xfrm>
        </p:grpSpPr>
        <p:grpSp>
          <p:nvGrpSpPr>
            <p:cNvPr id="653" name="Graphic 4">
              <a:extLst>
                <a:ext uri="{FF2B5EF4-FFF2-40B4-BE49-F238E27FC236}">
                  <a16:creationId xmlns:a16="http://schemas.microsoft.com/office/drawing/2014/main" id="{5C7DAD4F-0D32-7A80-D076-34EA3E036ADA}"/>
                </a:ext>
              </a:extLst>
            </p:cNvPr>
            <p:cNvGrpSpPr/>
            <p:nvPr/>
          </p:nvGrpSpPr>
          <p:grpSpPr>
            <a:xfrm>
              <a:off x="4747356" y="272988"/>
              <a:ext cx="840369" cy="713526"/>
              <a:chOff x="4747356" y="209488"/>
              <a:chExt cx="840369" cy="713526"/>
            </a:xfrm>
          </p:grpSpPr>
          <p:sp>
            <p:nvSpPr>
              <p:cNvPr id="654" name="Freeform: Shape 653">
                <a:extLst>
                  <a:ext uri="{FF2B5EF4-FFF2-40B4-BE49-F238E27FC236}">
                    <a16:creationId xmlns:a16="http://schemas.microsoft.com/office/drawing/2014/main" id="{9FC12488-59F3-7BB5-3CD0-B0D6CADE81F2}"/>
                  </a:ext>
                </a:extLst>
              </p:cNvPr>
              <p:cNvSpPr/>
              <p:nvPr/>
            </p:nvSpPr>
            <p:spPr>
              <a:xfrm>
                <a:off x="4752567" y="214571"/>
                <a:ext cx="830201" cy="703358"/>
              </a:xfrm>
              <a:custGeom>
                <a:avLst/>
                <a:gdLst>
                  <a:gd name="connsiteX0" fmla="*/ 0 w 830201"/>
                  <a:gd name="connsiteY0" fmla="*/ 703359 h 703358"/>
                  <a:gd name="connsiteX1" fmla="*/ 0 w 830201"/>
                  <a:gd name="connsiteY1" fmla="*/ 44611 h 703358"/>
                  <a:gd name="connsiteX2" fmla="*/ 44611 w 830201"/>
                  <a:gd name="connsiteY2" fmla="*/ 0 h 703358"/>
                  <a:gd name="connsiteX3" fmla="*/ 785591 w 830201"/>
                  <a:gd name="connsiteY3" fmla="*/ 0 h 703358"/>
                  <a:gd name="connsiteX4" fmla="*/ 830202 w 830201"/>
                  <a:gd name="connsiteY4" fmla="*/ 44611 h 703358"/>
                  <a:gd name="connsiteX5" fmla="*/ 830202 w 830201"/>
                  <a:gd name="connsiteY5" fmla="*/ 703359 h 703358"/>
                  <a:gd name="connsiteX6" fmla="*/ 127 w 830201"/>
                  <a:gd name="connsiteY6" fmla="*/ 703359 h 70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0201" h="703358">
                    <a:moveTo>
                      <a:pt x="0" y="703359"/>
                    </a:moveTo>
                    <a:lnTo>
                      <a:pt x="0" y="44611"/>
                    </a:lnTo>
                    <a:cubicBezTo>
                      <a:pt x="0" y="20081"/>
                      <a:pt x="19954" y="0"/>
                      <a:pt x="44611" y="0"/>
                    </a:cubicBezTo>
                    <a:lnTo>
                      <a:pt x="785591" y="0"/>
                    </a:lnTo>
                    <a:cubicBezTo>
                      <a:pt x="810121" y="0"/>
                      <a:pt x="830202" y="19954"/>
                      <a:pt x="830202" y="44611"/>
                    </a:cubicBezTo>
                    <a:lnTo>
                      <a:pt x="830202" y="703359"/>
                    </a:lnTo>
                    <a:lnTo>
                      <a:pt x="127" y="703359"/>
                    </a:lnTo>
                    <a:close/>
                  </a:path>
                </a:pathLst>
              </a:custGeom>
              <a:solidFill>
                <a:srgbClr val="F7924C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5" name="Freeform: Shape 654">
                <a:extLst>
                  <a:ext uri="{FF2B5EF4-FFF2-40B4-BE49-F238E27FC236}">
                    <a16:creationId xmlns:a16="http://schemas.microsoft.com/office/drawing/2014/main" id="{090FCBEC-A26B-0611-8A61-B13F34732FDB}"/>
                  </a:ext>
                </a:extLst>
              </p:cNvPr>
              <p:cNvSpPr/>
              <p:nvPr/>
            </p:nvSpPr>
            <p:spPr>
              <a:xfrm>
                <a:off x="4747356" y="209488"/>
                <a:ext cx="840369" cy="713526"/>
              </a:xfrm>
              <a:custGeom>
                <a:avLst/>
                <a:gdLst>
                  <a:gd name="connsiteX0" fmla="*/ 790802 w 840369"/>
                  <a:gd name="connsiteY0" fmla="*/ 10295 h 713526"/>
                  <a:gd name="connsiteX1" fmla="*/ 830202 w 840369"/>
                  <a:gd name="connsiteY1" fmla="*/ 49695 h 713526"/>
                  <a:gd name="connsiteX2" fmla="*/ 830202 w 840369"/>
                  <a:gd name="connsiteY2" fmla="*/ 703359 h 713526"/>
                  <a:gd name="connsiteX3" fmla="*/ 10295 w 840369"/>
                  <a:gd name="connsiteY3" fmla="*/ 703359 h 713526"/>
                  <a:gd name="connsiteX4" fmla="*/ 10295 w 840369"/>
                  <a:gd name="connsiteY4" fmla="*/ 49695 h 713526"/>
                  <a:gd name="connsiteX5" fmla="*/ 49695 w 840369"/>
                  <a:gd name="connsiteY5" fmla="*/ 10295 h 713526"/>
                  <a:gd name="connsiteX6" fmla="*/ 790675 w 840369"/>
                  <a:gd name="connsiteY6" fmla="*/ 10295 h 713526"/>
                  <a:gd name="connsiteX7" fmla="*/ 790675 w 840369"/>
                  <a:gd name="connsiteY7" fmla="*/ 0 h 713526"/>
                  <a:gd name="connsiteX8" fmla="*/ 49695 w 840369"/>
                  <a:gd name="connsiteY8" fmla="*/ 0 h 713526"/>
                  <a:gd name="connsiteX9" fmla="*/ 0 w 840369"/>
                  <a:gd name="connsiteY9" fmla="*/ 49695 h 713526"/>
                  <a:gd name="connsiteX10" fmla="*/ 0 w 840369"/>
                  <a:gd name="connsiteY10" fmla="*/ 713527 h 713526"/>
                  <a:gd name="connsiteX11" fmla="*/ 840370 w 840369"/>
                  <a:gd name="connsiteY11" fmla="*/ 713527 h 713526"/>
                  <a:gd name="connsiteX12" fmla="*/ 840370 w 840369"/>
                  <a:gd name="connsiteY12" fmla="*/ 49695 h 713526"/>
                  <a:gd name="connsiteX13" fmla="*/ 790675 w 840369"/>
                  <a:gd name="connsiteY13" fmla="*/ 0 h 713526"/>
                  <a:gd name="connsiteX14" fmla="*/ 790675 w 840369"/>
                  <a:gd name="connsiteY14" fmla="*/ 0 h 71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0369" h="713526">
                    <a:moveTo>
                      <a:pt x="790802" y="10295"/>
                    </a:moveTo>
                    <a:cubicBezTo>
                      <a:pt x="812535" y="10295"/>
                      <a:pt x="830202" y="27961"/>
                      <a:pt x="830202" y="49695"/>
                    </a:cubicBezTo>
                    <a:lnTo>
                      <a:pt x="830202" y="703359"/>
                    </a:lnTo>
                    <a:lnTo>
                      <a:pt x="10295" y="703359"/>
                    </a:lnTo>
                    <a:lnTo>
                      <a:pt x="10295" y="49695"/>
                    </a:lnTo>
                    <a:cubicBezTo>
                      <a:pt x="10295" y="27961"/>
                      <a:pt x="27961" y="10295"/>
                      <a:pt x="49695" y="10295"/>
                    </a:cubicBezTo>
                    <a:lnTo>
                      <a:pt x="790675" y="10295"/>
                    </a:lnTo>
                    <a:moveTo>
                      <a:pt x="790675" y="0"/>
                    </a:moveTo>
                    <a:lnTo>
                      <a:pt x="49695" y="0"/>
                    </a:lnTo>
                    <a:cubicBezTo>
                      <a:pt x="22242" y="0"/>
                      <a:pt x="0" y="22242"/>
                      <a:pt x="0" y="49695"/>
                    </a:cubicBezTo>
                    <a:lnTo>
                      <a:pt x="0" y="713527"/>
                    </a:lnTo>
                    <a:lnTo>
                      <a:pt x="840370" y="713527"/>
                    </a:lnTo>
                    <a:lnTo>
                      <a:pt x="840370" y="49695"/>
                    </a:lnTo>
                    <a:cubicBezTo>
                      <a:pt x="840370" y="22242"/>
                      <a:pt x="818128" y="0"/>
                      <a:pt x="790675" y="0"/>
                    </a:cubicBezTo>
                    <a:lnTo>
                      <a:pt x="790675" y="0"/>
                    </a:lnTo>
                    <a:close/>
                  </a:path>
                </a:pathLst>
              </a:custGeom>
              <a:solidFill>
                <a:srgbClr val="F7924C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9F8D002-3630-606C-9147-41D769287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1" t="16556" r="2424" b="29056"/>
            <a:stretch/>
          </p:blipFill>
          <p:spPr>
            <a:xfrm>
              <a:off x="4695494" y="152400"/>
              <a:ext cx="951484" cy="826470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656" name="Graphic 4">
              <a:extLst>
                <a:ext uri="{FF2B5EF4-FFF2-40B4-BE49-F238E27FC236}">
                  <a16:creationId xmlns:a16="http://schemas.microsoft.com/office/drawing/2014/main" id="{95E02A54-295B-E10E-3A15-D894592D6901}"/>
                </a:ext>
              </a:extLst>
            </p:cNvPr>
            <p:cNvGrpSpPr/>
            <p:nvPr/>
          </p:nvGrpSpPr>
          <p:grpSpPr>
            <a:xfrm>
              <a:off x="4613649" y="961476"/>
              <a:ext cx="1107910" cy="394384"/>
              <a:chOff x="4613649" y="897976"/>
              <a:chExt cx="1107910" cy="394384"/>
            </a:xfrm>
          </p:grpSpPr>
          <p:sp>
            <p:nvSpPr>
              <p:cNvPr id="657" name="Freeform: Shape 656">
                <a:extLst>
                  <a:ext uri="{FF2B5EF4-FFF2-40B4-BE49-F238E27FC236}">
                    <a16:creationId xmlns:a16="http://schemas.microsoft.com/office/drawing/2014/main" id="{20CA5AFC-B9A5-B8D5-18BF-F2BAC768B38E}"/>
                  </a:ext>
                </a:extLst>
              </p:cNvPr>
              <p:cNvSpPr/>
              <p:nvPr/>
            </p:nvSpPr>
            <p:spPr>
              <a:xfrm>
                <a:off x="4618860" y="903187"/>
                <a:ext cx="1097615" cy="384089"/>
              </a:xfrm>
              <a:custGeom>
                <a:avLst/>
                <a:gdLst>
                  <a:gd name="connsiteX0" fmla="*/ 1057326 w 1097615"/>
                  <a:gd name="connsiteY0" fmla="*/ 0 h 384089"/>
                  <a:gd name="connsiteX1" fmla="*/ 1097616 w 1097615"/>
                  <a:gd name="connsiteY1" fmla="*/ 40290 h 384089"/>
                  <a:gd name="connsiteX2" fmla="*/ 1097616 w 1097615"/>
                  <a:gd name="connsiteY2" fmla="*/ 343799 h 384089"/>
                  <a:gd name="connsiteX3" fmla="*/ 1057326 w 1097615"/>
                  <a:gd name="connsiteY3" fmla="*/ 384089 h 384089"/>
                  <a:gd name="connsiteX4" fmla="*/ 40290 w 1097615"/>
                  <a:gd name="connsiteY4" fmla="*/ 384089 h 384089"/>
                  <a:gd name="connsiteX5" fmla="*/ 0 w 1097615"/>
                  <a:gd name="connsiteY5" fmla="*/ 343799 h 384089"/>
                  <a:gd name="connsiteX6" fmla="*/ 0 w 1097615"/>
                  <a:gd name="connsiteY6" fmla="*/ 40290 h 384089"/>
                  <a:gd name="connsiteX7" fmla="*/ 40290 w 1097615"/>
                  <a:gd name="connsiteY7" fmla="*/ 0 h 38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7615" h="384089">
                    <a:moveTo>
                      <a:pt x="1057326" y="0"/>
                    </a:moveTo>
                    <a:cubicBezTo>
                      <a:pt x="1079577" y="0"/>
                      <a:pt x="1097616" y="18038"/>
                      <a:pt x="1097616" y="40290"/>
                    </a:cubicBezTo>
                    <a:lnTo>
                      <a:pt x="1097616" y="343799"/>
                    </a:lnTo>
                    <a:cubicBezTo>
                      <a:pt x="1097616" y="366051"/>
                      <a:pt x="1079577" y="384089"/>
                      <a:pt x="1057326" y="384089"/>
                    </a:cubicBezTo>
                    <a:lnTo>
                      <a:pt x="40290" y="384089"/>
                    </a:lnTo>
                    <a:cubicBezTo>
                      <a:pt x="18039" y="384089"/>
                      <a:pt x="0" y="366051"/>
                      <a:pt x="0" y="343799"/>
                    </a:cubicBezTo>
                    <a:lnTo>
                      <a:pt x="0" y="40290"/>
                    </a:lnTo>
                    <a:cubicBezTo>
                      <a:pt x="0" y="18038"/>
                      <a:pt x="18038" y="0"/>
                      <a:pt x="40290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8" name="Freeform: Shape 657">
                <a:extLst>
                  <a:ext uri="{FF2B5EF4-FFF2-40B4-BE49-F238E27FC236}">
                    <a16:creationId xmlns:a16="http://schemas.microsoft.com/office/drawing/2014/main" id="{9FB69FDE-C66A-956B-2FFF-F1EADC2D709C}"/>
                  </a:ext>
                </a:extLst>
              </p:cNvPr>
              <p:cNvSpPr/>
              <p:nvPr/>
            </p:nvSpPr>
            <p:spPr>
              <a:xfrm>
                <a:off x="4613649" y="897976"/>
                <a:ext cx="1107910" cy="394384"/>
              </a:xfrm>
              <a:custGeom>
                <a:avLst/>
                <a:gdLst>
                  <a:gd name="connsiteX0" fmla="*/ 1062537 w 1107910"/>
                  <a:gd name="connsiteY0" fmla="*/ 10295 h 394384"/>
                  <a:gd name="connsiteX1" fmla="*/ 1097743 w 1107910"/>
                  <a:gd name="connsiteY1" fmla="*/ 45501 h 394384"/>
                  <a:gd name="connsiteX2" fmla="*/ 1097743 w 1107910"/>
                  <a:gd name="connsiteY2" fmla="*/ 349137 h 394384"/>
                  <a:gd name="connsiteX3" fmla="*/ 1062537 w 1107910"/>
                  <a:gd name="connsiteY3" fmla="*/ 384343 h 394384"/>
                  <a:gd name="connsiteX4" fmla="*/ 45374 w 1107910"/>
                  <a:gd name="connsiteY4" fmla="*/ 384343 h 394384"/>
                  <a:gd name="connsiteX5" fmla="*/ 10168 w 1107910"/>
                  <a:gd name="connsiteY5" fmla="*/ 349137 h 394384"/>
                  <a:gd name="connsiteX6" fmla="*/ 10168 w 1107910"/>
                  <a:gd name="connsiteY6" fmla="*/ 45501 h 394384"/>
                  <a:gd name="connsiteX7" fmla="*/ 45374 w 1107910"/>
                  <a:gd name="connsiteY7" fmla="*/ 10295 h 394384"/>
                  <a:gd name="connsiteX8" fmla="*/ 1062537 w 1107910"/>
                  <a:gd name="connsiteY8" fmla="*/ 10295 h 394384"/>
                  <a:gd name="connsiteX9" fmla="*/ 1062537 w 1107910"/>
                  <a:gd name="connsiteY9" fmla="*/ 0 h 394384"/>
                  <a:gd name="connsiteX10" fmla="*/ 45374 w 1107910"/>
                  <a:gd name="connsiteY10" fmla="*/ 0 h 394384"/>
                  <a:gd name="connsiteX11" fmla="*/ 0 w 1107910"/>
                  <a:gd name="connsiteY11" fmla="*/ 45374 h 394384"/>
                  <a:gd name="connsiteX12" fmla="*/ 0 w 1107910"/>
                  <a:gd name="connsiteY12" fmla="*/ 349010 h 394384"/>
                  <a:gd name="connsiteX13" fmla="*/ 45374 w 1107910"/>
                  <a:gd name="connsiteY13" fmla="*/ 394384 h 394384"/>
                  <a:gd name="connsiteX14" fmla="*/ 1062537 w 1107910"/>
                  <a:gd name="connsiteY14" fmla="*/ 394384 h 394384"/>
                  <a:gd name="connsiteX15" fmla="*/ 1107911 w 1107910"/>
                  <a:gd name="connsiteY15" fmla="*/ 349010 h 394384"/>
                  <a:gd name="connsiteX16" fmla="*/ 1107911 w 1107910"/>
                  <a:gd name="connsiteY16" fmla="*/ 45374 h 394384"/>
                  <a:gd name="connsiteX17" fmla="*/ 1062537 w 1107910"/>
                  <a:gd name="connsiteY17" fmla="*/ 0 h 394384"/>
                  <a:gd name="connsiteX18" fmla="*/ 1062537 w 1107910"/>
                  <a:gd name="connsiteY18" fmla="*/ 0 h 39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07910" h="394384">
                    <a:moveTo>
                      <a:pt x="1062537" y="10295"/>
                    </a:moveTo>
                    <a:cubicBezTo>
                      <a:pt x="1081856" y="10295"/>
                      <a:pt x="1097743" y="26055"/>
                      <a:pt x="1097743" y="45501"/>
                    </a:cubicBezTo>
                    <a:lnTo>
                      <a:pt x="1097743" y="349137"/>
                    </a:lnTo>
                    <a:cubicBezTo>
                      <a:pt x="1097743" y="368456"/>
                      <a:pt x="1081983" y="384343"/>
                      <a:pt x="1062537" y="384343"/>
                    </a:cubicBezTo>
                    <a:lnTo>
                      <a:pt x="45374" y="384343"/>
                    </a:lnTo>
                    <a:cubicBezTo>
                      <a:pt x="26055" y="384343"/>
                      <a:pt x="10168" y="368583"/>
                      <a:pt x="10168" y="349137"/>
                    </a:cubicBezTo>
                    <a:lnTo>
                      <a:pt x="10168" y="45501"/>
                    </a:lnTo>
                    <a:cubicBezTo>
                      <a:pt x="10168" y="26182"/>
                      <a:pt x="25928" y="10295"/>
                      <a:pt x="45374" y="10295"/>
                    </a:cubicBezTo>
                    <a:lnTo>
                      <a:pt x="1062537" y="10295"/>
                    </a:lnTo>
                    <a:moveTo>
                      <a:pt x="1062537" y="0"/>
                    </a:moveTo>
                    <a:lnTo>
                      <a:pt x="45374" y="0"/>
                    </a:lnTo>
                    <a:cubicBezTo>
                      <a:pt x="20336" y="0"/>
                      <a:pt x="0" y="20336"/>
                      <a:pt x="0" y="45374"/>
                    </a:cubicBezTo>
                    <a:lnTo>
                      <a:pt x="0" y="349010"/>
                    </a:lnTo>
                    <a:cubicBezTo>
                      <a:pt x="0" y="374049"/>
                      <a:pt x="20336" y="394384"/>
                      <a:pt x="45374" y="394384"/>
                    </a:cubicBezTo>
                    <a:lnTo>
                      <a:pt x="1062537" y="394384"/>
                    </a:lnTo>
                    <a:cubicBezTo>
                      <a:pt x="1087575" y="394384"/>
                      <a:pt x="1107911" y="374049"/>
                      <a:pt x="1107911" y="349010"/>
                    </a:cubicBezTo>
                    <a:lnTo>
                      <a:pt x="1107911" y="45374"/>
                    </a:lnTo>
                    <a:cubicBezTo>
                      <a:pt x="1107911" y="20336"/>
                      <a:pt x="1087575" y="0"/>
                      <a:pt x="1062537" y="0"/>
                    </a:cubicBezTo>
                    <a:lnTo>
                      <a:pt x="1062537" y="0"/>
                    </a:lnTo>
                    <a:close/>
                  </a:path>
                </a:pathLst>
              </a:custGeom>
              <a:solidFill>
                <a:srgbClr val="F7924C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A21CCDE0-01C0-8979-8585-03E82A4C4409}"/>
                </a:ext>
              </a:extLst>
            </p:cNvPr>
            <p:cNvSpPr/>
            <p:nvPr/>
          </p:nvSpPr>
          <p:spPr>
            <a:xfrm>
              <a:off x="4613649" y="932752"/>
              <a:ext cx="59482" cy="450688"/>
            </a:xfrm>
            <a:custGeom>
              <a:avLst/>
              <a:gdLst>
                <a:gd name="connsiteX0" fmla="*/ 59482 w 59482"/>
                <a:gd name="connsiteY0" fmla="*/ 450688 h 450688"/>
                <a:gd name="connsiteX1" fmla="*/ 23259 w 59482"/>
                <a:gd name="connsiteY1" fmla="*/ 425777 h 450688"/>
                <a:gd name="connsiteX2" fmla="*/ 0 w 59482"/>
                <a:gd name="connsiteY2" fmla="*/ 366296 h 450688"/>
                <a:gd name="connsiteX3" fmla="*/ 0 w 59482"/>
                <a:gd name="connsiteY3" fmla="*/ 84393 h 450688"/>
                <a:gd name="connsiteX4" fmla="*/ 23259 w 59482"/>
                <a:gd name="connsiteY4" fmla="*/ 24911 h 450688"/>
                <a:gd name="connsiteX5" fmla="*/ 59482 w 59482"/>
                <a:gd name="connsiteY5" fmla="*/ 0 h 450688"/>
                <a:gd name="connsiteX6" fmla="*/ 59482 w 59482"/>
                <a:gd name="connsiteY6" fmla="*/ 450688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2" h="450688">
                  <a:moveTo>
                    <a:pt x="59482" y="450688"/>
                  </a:moveTo>
                  <a:lnTo>
                    <a:pt x="23259" y="425777"/>
                  </a:lnTo>
                  <a:cubicBezTo>
                    <a:pt x="9278" y="416118"/>
                    <a:pt x="0" y="392605"/>
                    <a:pt x="0" y="366296"/>
                  </a:cubicBezTo>
                  <a:lnTo>
                    <a:pt x="0" y="84393"/>
                  </a:lnTo>
                  <a:cubicBezTo>
                    <a:pt x="0" y="58211"/>
                    <a:pt x="9151" y="34571"/>
                    <a:pt x="23259" y="24911"/>
                  </a:cubicBezTo>
                  <a:lnTo>
                    <a:pt x="59482" y="0"/>
                  </a:lnTo>
                  <a:lnTo>
                    <a:pt x="59482" y="450688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6C80B677-4D28-FD5B-C2D3-6C7F92CAC56C}"/>
                </a:ext>
              </a:extLst>
            </p:cNvPr>
            <p:cNvSpPr/>
            <p:nvPr/>
          </p:nvSpPr>
          <p:spPr>
            <a:xfrm>
              <a:off x="5662078" y="932752"/>
              <a:ext cx="59481" cy="450688"/>
            </a:xfrm>
            <a:custGeom>
              <a:avLst/>
              <a:gdLst>
                <a:gd name="connsiteX0" fmla="*/ 0 w 59481"/>
                <a:gd name="connsiteY0" fmla="*/ 450688 h 450688"/>
                <a:gd name="connsiteX1" fmla="*/ 36223 w 59481"/>
                <a:gd name="connsiteY1" fmla="*/ 425777 h 450688"/>
                <a:gd name="connsiteX2" fmla="*/ 59482 w 59481"/>
                <a:gd name="connsiteY2" fmla="*/ 366296 h 450688"/>
                <a:gd name="connsiteX3" fmla="*/ 59482 w 59481"/>
                <a:gd name="connsiteY3" fmla="*/ 84393 h 450688"/>
                <a:gd name="connsiteX4" fmla="*/ 36223 w 59481"/>
                <a:gd name="connsiteY4" fmla="*/ 24911 h 450688"/>
                <a:gd name="connsiteX5" fmla="*/ 0 w 59481"/>
                <a:gd name="connsiteY5" fmla="*/ 0 h 450688"/>
                <a:gd name="connsiteX6" fmla="*/ 0 w 59481"/>
                <a:gd name="connsiteY6" fmla="*/ 450688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1" h="450688">
                  <a:moveTo>
                    <a:pt x="0" y="450688"/>
                  </a:moveTo>
                  <a:lnTo>
                    <a:pt x="36223" y="425777"/>
                  </a:lnTo>
                  <a:cubicBezTo>
                    <a:pt x="50203" y="416118"/>
                    <a:pt x="59482" y="392605"/>
                    <a:pt x="59482" y="366296"/>
                  </a:cubicBezTo>
                  <a:lnTo>
                    <a:pt x="59482" y="84393"/>
                  </a:lnTo>
                  <a:cubicBezTo>
                    <a:pt x="59482" y="58211"/>
                    <a:pt x="50331" y="34571"/>
                    <a:pt x="36223" y="24911"/>
                  </a:cubicBezTo>
                  <a:lnTo>
                    <a:pt x="0" y="0"/>
                  </a:lnTo>
                  <a:lnTo>
                    <a:pt x="0" y="450688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5" name="TextBox 894">
              <a:extLst>
                <a:ext uri="{FF2B5EF4-FFF2-40B4-BE49-F238E27FC236}">
                  <a16:creationId xmlns:a16="http://schemas.microsoft.com/office/drawing/2014/main" id="{F1EA9CE8-F711-0579-1D45-DB88A0238A20}"/>
                </a:ext>
              </a:extLst>
            </p:cNvPr>
            <p:cNvSpPr txBox="1"/>
            <p:nvPr/>
          </p:nvSpPr>
          <p:spPr>
            <a:xfrm>
              <a:off x="4673130" y="1053267"/>
              <a:ext cx="988947" cy="2364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9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9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2F9B9FC-B181-8456-AA4C-33E68AAD500E}"/>
              </a:ext>
            </a:extLst>
          </p:cNvPr>
          <p:cNvGrpSpPr/>
          <p:nvPr/>
        </p:nvGrpSpPr>
        <p:grpSpPr>
          <a:xfrm>
            <a:off x="4613649" y="1975675"/>
            <a:ext cx="1107910" cy="1205435"/>
            <a:chOff x="4613649" y="1975675"/>
            <a:chExt cx="1107910" cy="1205435"/>
          </a:xfrm>
        </p:grpSpPr>
        <p:grpSp>
          <p:nvGrpSpPr>
            <p:cNvPr id="645" name="Graphic 4">
              <a:extLst>
                <a:ext uri="{FF2B5EF4-FFF2-40B4-BE49-F238E27FC236}">
                  <a16:creationId xmlns:a16="http://schemas.microsoft.com/office/drawing/2014/main" id="{ADEE5187-CEAB-EA40-BDA1-445F1A4F3CB8}"/>
                </a:ext>
              </a:extLst>
            </p:cNvPr>
            <p:cNvGrpSpPr/>
            <p:nvPr/>
          </p:nvGrpSpPr>
          <p:grpSpPr>
            <a:xfrm>
              <a:off x="4747356" y="2070530"/>
              <a:ext cx="840369" cy="713526"/>
              <a:chOff x="4747356" y="2007030"/>
              <a:chExt cx="840369" cy="713526"/>
            </a:xfrm>
          </p:grpSpPr>
          <p:sp>
            <p:nvSpPr>
              <p:cNvPr id="646" name="Freeform: Shape 645">
                <a:extLst>
                  <a:ext uri="{FF2B5EF4-FFF2-40B4-BE49-F238E27FC236}">
                    <a16:creationId xmlns:a16="http://schemas.microsoft.com/office/drawing/2014/main" id="{73CE45F8-816C-A4E4-C902-99CD787250B4}"/>
                  </a:ext>
                </a:extLst>
              </p:cNvPr>
              <p:cNvSpPr/>
              <p:nvPr/>
            </p:nvSpPr>
            <p:spPr>
              <a:xfrm>
                <a:off x="4752567" y="2012241"/>
                <a:ext cx="830201" cy="703358"/>
              </a:xfrm>
              <a:custGeom>
                <a:avLst/>
                <a:gdLst>
                  <a:gd name="connsiteX0" fmla="*/ 0 w 830201"/>
                  <a:gd name="connsiteY0" fmla="*/ 703359 h 703358"/>
                  <a:gd name="connsiteX1" fmla="*/ 0 w 830201"/>
                  <a:gd name="connsiteY1" fmla="*/ 44611 h 703358"/>
                  <a:gd name="connsiteX2" fmla="*/ 44611 w 830201"/>
                  <a:gd name="connsiteY2" fmla="*/ 0 h 703358"/>
                  <a:gd name="connsiteX3" fmla="*/ 785591 w 830201"/>
                  <a:gd name="connsiteY3" fmla="*/ 0 h 703358"/>
                  <a:gd name="connsiteX4" fmla="*/ 830202 w 830201"/>
                  <a:gd name="connsiteY4" fmla="*/ 44611 h 703358"/>
                  <a:gd name="connsiteX5" fmla="*/ 830202 w 830201"/>
                  <a:gd name="connsiteY5" fmla="*/ 703359 h 703358"/>
                  <a:gd name="connsiteX6" fmla="*/ 127 w 830201"/>
                  <a:gd name="connsiteY6" fmla="*/ 703359 h 70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0201" h="703358">
                    <a:moveTo>
                      <a:pt x="0" y="703359"/>
                    </a:moveTo>
                    <a:lnTo>
                      <a:pt x="0" y="44611"/>
                    </a:lnTo>
                    <a:cubicBezTo>
                      <a:pt x="0" y="20081"/>
                      <a:pt x="19954" y="0"/>
                      <a:pt x="44611" y="0"/>
                    </a:cubicBezTo>
                    <a:lnTo>
                      <a:pt x="785591" y="0"/>
                    </a:lnTo>
                    <a:cubicBezTo>
                      <a:pt x="810121" y="0"/>
                      <a:pt x="830202" y="19954"/>
                      <a:pt x="830202" y="44611"/>
                    </a:cubicBezTo>
                    <a:lnTo>
                      <a:pt x="830202" y="703359"/>
                    </a:lnTo>
                    <a:lnTo>
                      <a:pt x="127" y="703359"/>
                    </a:lnTo>
                    <a:close/>
                  </a:path>
                </a:pathLst>
              </a:custGeom>
              <a:solidFill>
                <a:srgbClr val="F7924C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7" name="Freeform: Shape 646">
                <a:extLst>
                  <a:ext uri="{FF2B5EF4-FFF2-40B4-BE49-F238E27FC236}">
                    <a16:creationId xmlns:a16="http://schemas.microsoft.com/office/drawing/2014/main" id="{CC763033-DEE3-8CE5-0EF1-5C480EB67A09}"/>
                  </a:ext>
                </a:extLst>
              </p:cNvPr>
              <p:cNvSpPr/>
              <p:nvPr/>
            </p:nvSpPr>
            <p:spPr>
              <a:xfrm>
                <a:off x="4747356" y="2007030"/>
                <a:ext cx="840369" cy="713526"/>
              </a:xfrm>
              <a:custGeom>
                <a:avLst/>
                <a:gdLst>
                  <a:gd name="connsiteX0" fmla="*/ 790802 w 840369"/>
                  <a:gd name="connsiteY0" fmla="*/ 10295 h 713526"/>
                  <a:gd name="connsiteX1" fmla="*/ 830202 w 840369"/>
                  <a:gd name="connsiteY1" fmla="*/ 49695 h 713526"/>
                  <a:gd name="connsiteX2" fmla="*/ 830202 w 840369"/>
                  <a:gd name="connsiteY2" fmla="*/ 703359 h 713526"/>
                  <a:gd name="connsiteX3" fmla="*/ 10295 w 840369"/>
                  <a:gd name="connsiteY3" fmla="*/ 703359 h 713526"/>
                  <a:gd name="connsiteX4" fmla="*/ 10295 w 840369"/>
                  <a:gd name="connsiteY4" fmla="*/ 49695 h 713526"/>
                  <a:gd name="connsiteX5" fmla="*/ 49695 w 840369"/>
                  <a:gd name="connsiteY5" fmla="*/ 10295 h 713526"/>
                  <a:gd name="connsiteX6" fmla="*/ 790675 w 840369"/>
                  <a:gd name="connsiteY6" fmla="*/ 10295 h 713526"/>
                  <a:gd name="connsiteX7" fmla="*/ 790675 w 840369"/>
                  <a:gd name="connsiteY7" fmla="*/ 0 h 713526"/>
                  <a:gd name="connsiteX8" fmla="*/ 49695 w 840369"/>
                  <a:gd name="connsiteY8" fmla="*/ 0 h 713526"/>
                  <a:gd name="connsiteX9" fmla="*/ 0 w 840369"/>
                  <a:gd name="connsiteY9" fmla="*/ 49695 h 713526"/>
                  <a:gd name="connsiteX10" fmla="*/ 0 w 840369"/>
                  <a:gd name="connsiteY10" fmla="*/ 713527 h 713526"/>
                  <a:gd name="connsiteX11" fmla="*/ 840370 w 840369"/>
                  <a:gd name="connsiteY11" fmla="*/ 713527 h 713526"/>
                  <a:gd name="connsiteX12" fmla="*/ 840370 w 840369"/>
                  <a:gd name="connsiteY12" fmla="*/ 49695 h 713526"/>
                  <a:gd name="connsiteX13" fmla="*/ 790675 w 840369"/>
                  <a:gd name="connsiteY13" fmla="*/ 0 h 713526"/>
                  <a:gd name="connsiteX14" fmla="*/ 790675 w 840369"/>
                  <a:gd name="connsiteY14" fmla="*/ 0 h 71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0369" h="713526">
                    <a:moveTo>
                      <a:pt x="790802" y="10295"/>
                    </a:moveTo>
                    <a:cubicBezTo>
                      <a:pt x="812535" y="10295"/>
                      <a:pt x="830202" y="27962"/>
                      <a:pt x="830202" y="49695"/>
                    </a:cubicBezTo>
                    <a:lnTo>
                      <a:pt x="830202" y="703359"/>
                    </a:lnTo>
                    <a:lnTo>
                      <a:pt x="10295" y="703359"/>
                    </a:lnTo>
                    <a:lnTo>
                      <a:pt x="10295" y="49695"/>
                    </a:lnTo>
                    <a:cubicBezTo>
                      <a:pt x="10295" y="27962"/>
                      <a:pt x="27961" y="10295"/>
                      <a:pt x="49695" y="10295"/>
                    </a:cubicBezTo>
                    <a:lnTo>
                      <a:pt x="790675" y="10295"/>
                    </a:lnTo>
                    <a:moveTo>
                      <a:pt x="790675" y="0"/>
                    </a:moveTo>
                    <a:lnTo>
                      <a:pt x="49695" y="0"/>
                    </a:lnTo>
                    <a:cubicBezTo>
                      <a:pt x="22242" y="0"/>
                      <a:pt x="0" y="22242"/>
                      <a:pt x="0" y="49695"/>
                    </a:cubicBezTo>
                    <a:lnTo>
                      <a:pt x="0" y="713527"/>
                    </a:lnTo>
                    <a:lnTo>
                      <a:pt x="840370" y="713527"/>
                    </a:lnTo>
                    <a:lnTo>
                      <a:pt x="840370" y="49695"/>
                    </a:lnTo>
                    <a:cubicBezTo>
                      <a:pt x="840370" y="22242"/>
                      <a:pt x="818128" y="0"/>
                      <a:pt x="790675" y="0"/>
                    </a:cubicBezTo>
                    <a:lnTo>
                      <a:pt x="790675" y="0"/>
                    </a:lnTo>
                    <a:close/>
                  </a:path>
                </a:pathLst>
              </a:custGeom>
              <a:solidFill>
                <a:srgbClr val="F7924C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EA50CA9-62BF-BD7F-56EB-C77220F22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993" t="34359" r="3993" b="7749"/>
            <a:stretch/>
          </p:blipFill>
          <p:spPr>
            <a:xfrm>
              <a:off x="4713197" y="1975675"/>
              <a:ext cx="916078" cy="795716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648" name="Graphic 4">
              <a:extLst>
                <a:ext uri="{FF2B5EF4-FFF2-40B4-BE49-F238E27FC236}">
                  <a16:creationId xmlns:a16="http://schemas.microsoft.com/office/drawing/2014/main" id="{0986178A-7AD7-3A82-D8F1-A83FC23ECF35}"/>
                </a:ext>
              </a:extLst>
            </p:cNvPr>
            <p:cNvGrpSpPr/>
            <p:nvPr/>
          </p:nvGrpSpPr>
          <p:grpSpPr>
            <a:xfrm>
              <a:off x="4613649" y="2759146"/>
              <a:ext cx="1107910" cy="394384"/>
              <a:chOff x="4613649" y="2695646"/>
              <a:chExt cx="1107910" cy="394384"/>
            </a:xfrm>
          </p:grpSpPr>
          <p:sp>
            <p:nvSpPr>
              <p:cNvPr id="649" name="Freeform: Shape 648">
                <a:extLst>
                  <a:ext uri="{FF2B5EF4-FFF2-40B4-BE49-F238E27FC236}">
                    <a16:creationId xmlns:a16="http://schemas.microsoft.com/office/drawing/2014/main" id="{D5164956-8D15-E035-B53C-99733E653DE2}"/>
                  </a:ext>
                </a:extLst>
              </p:cNvPr>
              <p:cNvSpPr/>
              <p:nvPr/>
            </p:nvSpPr>
            <p:spPr>
              <a:xfrm>
                <a:off x="4618860" y="2700730"/>
                <a:ext cx="1097615" cy="384089"/>
              </a:xfrm>
              <a:custGeom>
                <a:avLst/>
                <a:gdLst>
                  <a:gd name="connsiteX0" fmla="*/ 1057326 w 1097615"/>
                  <a:gd name="connsiteY0" fmla="*/ 0 h 384089"/>
                  <a:gd name="connsiteX1" fmla="*/ 1097616 w 1097615"/>
                  <a:gd name="connsiteY1" fmla="*/ 40290 h 384089"/>
                  <a:gd name="connsiteX2" fmla="*/ 1097616 w 1097615"/>
                  <a:gd name="connsiteY2" fmla="*/ 343799 h 384089"/>
                  <a:gd name="connsiteX3" fmla="*/ 1057326 w 1097615"/>
                  <a:gd name="connsiteY3" fmla="*/ 384089 h 384089"/>
                  <a:gd name="connsiteX4" fmla="*/ 40290 w 1097615"/>
                  <a:gd name="connsiteY4" fmla="*/ 384089 h 384089"/>
                  <a:gd name="connsiteX5" fmla="*/ 0 w 1097615"/>
                  <a:gd name="connsiteY5" fmla="*/ 343799 h 384089"/>
                  <a:gd name="connsiteX6" fmla="*/ 0 w 1097615"/>
                  <a:gd name="connsiteY6" fmla="*/ 40290 h 384089"/>
                  <a:gd name="connsiteX7" fmla="*/ 40290 w 1097615"/>
                  <a:gd name="connsiteY7" fmla="*/ 0 h 38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7615" h="384089">
                    <a:moveTo>
                      <a:pt x="1057326" y="0"/>
                    </a:moveTo>
                    <a:cubicBezTo>
                      <a:pt x="1079577" y="0"/>
                      <a:pt x="1097616" y="18038"/>
                      <a:pt x="1097616" y="40290"/>
                    </a:cubicBezTo>
                    <a:lnTo>
                      <a:pt x="1097616" y="343799"/>
                    </a:lnTo>
                    <a:cubicBezTo>
                      <a:pt x="1097616" y="366051"/>
                      <a:pt x="1079577" y="384089"/>
                      <a:pt x="1057326" y="384089"/>
                    </a:cubicBezTo>
                    <a:lnTo>
                      <a:pt x="40290" y="384089"/>
                    </a:lnTo>
                    <a:cubicBezTo>
                      <a:pt x="18039" y="384089"/>
                      <a:pt x="0" y="366051"/>
                      <a:pt x="0" y="343799"/>
                    </a:cubicBezTo>
                    <a:lnTo>
                      <a:pt x="0" y="40290"/>
                    </a:lnTo>
                    <a:cubicBezTo>
                      <a:pt x="0" y="18038"/>
                      <a:pt x="18038" y="0"/>
                      <a:pt x="40290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0" name="Freeform: Shape 649">
                <a:extLst>
                  <a:ext uri="{FF2B5EF4-FFF2-40B4-BE49-F238E27FC236}">
                    <a16:creationId xmlns:a16="http://schemas.microsoft.com/office/drawing/2014/main" id="{789373CF-95D0-A8BE-8971-FE444C257E69}"/>
                  </a:ext>
                </a:extLst>
              </p:cNvPr>
              <p:cNvSpPr/>
              <p:nvPr/>
            </p:nvSpPr>
            <p:spPr>
              <a:xfrm>
                <a:off x="4613649" y="2695646"/>
                <a:ext cx="1107910" cy="394384"/>
              </a:xfrm>
              <a:custGeom>
                <a:avLst/>
                <a:gdLst>
                  <a:gd name="connsiteX0" fmla="*/ 1062537 w 1107910"/>
                  <a:gd name="connsiteY0" fmla="*/ 10295 h 394384"/>
                  <a:gd name="connsiteX1" fmla="*/ 1097743 w 1107910"/>
                  <a:gd name="connsiteY1" fmla="*/ 45501 h 394384"/>
                  <a:gd name="connsiteX2" fmla="*/ 1097743 w 1107910"/>
                  <a:gd name="connsiteY2" fmla="*/ 349137 h 394384"/>
                  <a:gd name="connsiteX3" fmla="*/ 1062537 w 1107910"/>
                  <a:gd name="connsiteY3" fmla="*/ 384343 h 394384"/>
                  <a:gd name="connsiteX4" fmla="*/ 45374 w 1107910"/>
                  <a:gd name="connsiteY4" fmla="*/ 384343 h 394384"/>
                  <a:gd name="connsiteX5" fmla="*/ 10168 w 1107910"/>
                  <a:gd name="connsiteY5" fmla="*/ 349137 h 394384"/>
                  <a:gd name="connsiteX6" fmla="*/ 10168 w 1107910"/>
                  <a:gd name="connsiteY6" fmla="*/ 45501 h 394384"/>
                  <a:gd name="connsiteX7" fmla="*/ 45374 w 1107910"/>
                  <a:gd name="connsiteY7" fmla="*/ 10295 h 394384"/>
                  <a:gd name="connsiteX8" fmla="*/ 1062537 w 1107910"/>
                  <a:gd name="connsiteY8" fmla="*/ 10295 h 394384"/>
                  <a:gd name="connsiteX9" fmla="*/ 1062537 w 1107910"/>
                  <a:gd name="connsiteY9" fmla="*/ 0 h 394384"/>
                  <a:gd name="connsiteX10" fmla="*/ 45374 w 1107910"/>
                  <a:gd name="connsiteY10" fmla="*/ 0 h 394384"/>
                  <a:gd name="connsiteX11" fmla="*/ 0 w 1107910"/>
                  <a:gd name="connsiteY11" fmla="*/ 45374 h 394384"/>
                  <a:gd name="connsiteX12" fmla="*/ 0 w 1107910"/>
                  <a:gd name="connsiteY12" fmla="*/ 349010 h 394384"/>
                  <a:gd name="connsiteX13" fmla="*/ 45374 w 1107910"/>
                  <a:gd name="connsiteY13" fmla="*/ 394384 h 394384"/>
                  <a:gd name="connsiteX14" fmla="*/ 1062537 w 1107910"/>
                  <a:gd name="connsiteY14" fmla="*/ 394384 h 394384"/>
                  <a:gd name="connsiteX15" fmla="*/ 1107911 w 1107910"/>
                  <a:gd name="connsiteY15" fmla="*/ 349010 h 394384"/>
                  <a:gd name="connsiteX16" fmla="*/ 1107911 w 1107910"/>
                  <a:gd name="connsiteY16" fmla="*/ 45374 h 394384"/>
                  <a:gd name="connsiteX17" fmla="*/ 1062537 w 1107910"/>
                  <a:gd name="connsiteY17" fmla="*/ 0 h 394384"/>
                  <a:gd name="connsiteX18" fmla="*/ 1062537 w 1107910"/>
                  <a:gd name="connsiteY18" fmla="*/ 0 h 39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07910" h="394384">
                    <a:moveTo>
                      <a:pt x="1062537" y="10295"/>
                    </a:moveTo>
                    <a:cubicBezTo>
                      <a:pt x="1081856" y="10295"/>
                      <a:pt x="1097743" y="26055"/>
                      <a:pt x="1097743" y="45501"/>
                    </a:cubicBezTo>
                    <a:lnTo>
                      <a:pt x="1097743" y="349137"/>
                    </a:lnTo>
                    <a:cubicBezTo>
                      <a:pt x="1097743" y="368456"/>
                      <a:pt x="1081983" y="384343"/>
                      <a:pt x="1062537" y="384343"/>
                    </a:cubicBezTo>
                    <a:lnTo>
                      <a:pt x="45374" y="384343"/>
                    </a:lnTo>
                    <a:cubicBezTo>
                      <a:pt x="26055" y="384343"/>
                      <a:pt x="10168" y="368583"/>
                      <a:pt x="10168" y="349137"/>
                    </a:cubicBezTo>
                    <a:lnTo>
                      <a:pt x="10168" y="45501"/>
                    </a:lnTo>
                    <a:cubicBezTo>
                      <a:pt x="10168" y="26182"/>
                      <a:pt x="25928" y="10295"/>
                      <a:pt x="45374" y="10295"/>
                    </a:cubicBezTo>
                    <a:lnTo>
                      <a:pt x="1062537" y="10295"/>
                    </a:lnTo>
                    <a:moveTo>
                      <a:pt x="1062537" y="0"/>
                    </a:moveTo>
                    <a:lnTo>
                      <a:pt x="45374" y="0"/>
                    </a:lnTo>
                    <a:cubicBezTo>
                      <a:pt x="20336" y="0"/>
                      <a:pt x="0" y="20336"/>
                      <a:pt x="0" y="45374"/>
                    </a:cubicBezTo>
                    <a:lnTo>
                      <a:pt x="0" y="349010"/>
                    </a:lnTo>
                    <a:cubicBezTo>
                      <a:pt x="0" y="374048"/>
                      <a:pt x="20336" y="394384"/>
                      <a:pt x="45374" y="394384"/>
                    </a:cubicBezTo>
                    <a:lnTo>
                      <a:pt x="1062537" y="394384"/>
                    </a:lnTo>
                    <a:cubicBezTo>
                      <a:pt x="1087575" y="394384"/>
                      <a:pt x="1107911" y="374048"/>
                      <a:pt x="1107911" y="349010"/>
                    </a:cubicBezTo>
                    <a:lnTo>
                      <a:pt x="1107911" y="45374"/>
                    </a:lnTo>
                    <a:cubicBezTo>
                      <a:pt x="1107911" y="20336"/>
                      <a:pt x="1087575" y="0"/>
                      <a:pt x="1062537" y="0"/>
                    </a:cubicBezTo>
                    <a:lnTo>
                      <a:pt x="1062537" y="0"/>
                    </a:lnTo>
                    <a:close/>
                  </a:path>
                </a:pathLst>
              </a:custGeom>
              <a:solidFill>
                <a:srgbClr val="F7924C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6A59FD54-068F-7E35-7B5E-775CF0EF2B6B}"/>
                </a:ext>
              </a:extLst>
            </p:cNvPr>
            <p:cNvSpPr/>
            <p:nvPr/>
          </p:nvSpPr>
          <p:spPr>
            <a:xfrm>
              <a:off x="4613649" y="2730422"/>
              <a:ext cx="59482" cy="450688"/>
            </a:xfrm>
            <a:custGeom>
              <a:avLst/>
              <a:gdLst>
                <a:gd name="connsiteX0" fmla="*/ 59482 w 59482"/>
                <a:gd name="connsiteY0" fmla="*/ 450689 h 450688"/>
                <a:gd name="connsiteX1" fmla="*/ 23259 w 59482"/>
                <a:gd name="connsiteY1" fmla="*/ 425777 h 450688"/>
                <a:gd name="connsiteX2" fmla="*/ 0 w 59482"/>
                <a:gd name="connsiteY2" fmla="*/ 366296 h 450688"/>
                <a:gd name="connsiteX3" fmla="*/ 0 w 59482"/>
                <a:gd name="connsiteY3" fmla="*/ 84393 h 450688"/>
                <a:gd name="connsiteX4" fmla="*/ 23259 w 59482"/>
                <a:gd name="connsiteY4" fmla="*/ 24911 h 450688"/>
                <a:gd name="connsiteX5" fmla="*/ 59482 w 59482"/>
                <a:gd name="connsiteY5" fmla="*/ 0 h 450688"/>
                <a:gd name="connsiteX6" fmla="*/ 59482 w 59482"/>
                <a:gd name="connsiteY6" fmla="*/ 450689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2" h="450688">
                  <a:moveTo>
                    <a:pt x="59482" y="450689"/>
                  </a:moveTo>
                  <a:lnTo>
                    <a:pt x="23259" y="425777"/>
                  </a:lnTo>
                  <a:cubicBezTo>
                    <a:pt x="9278" y="416118"/>
                    <a:pt x="0" y="392605"/>
                    <a:pt x="0" y="366296"/>
                  </a:cubicBezTo>
                  <a:lnTo>
                    <a:pt x="0" y="84393"/>
                  </a:lnTo>
                  <a:cubicBezTo>
                    <a:pt x="0" y="58211"/>
                    <a:pt x="9151" y="34571"/>
                    <a:pt x="23259" y="24911"/>
                  </a:cubicBezTo>
                  <a:lnTo>
                    <a:pt x="59482" y="0"/>
                  </a:lnTo>
                  <a:lnTo>
                    <a:pt x="59482" y="450689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6ABDA2C5-5DC2-32BC-31E2-DCE332BFF54F}"/>
                </a:ext>
              </a:extLst>
            </p:cNvPr>
            <p:cNvSpPr/>
            <p:nvPr/>
          </p:nvSpPr>
          <p:spPr>
            <a:xfrm>
              <a:off x="5662078" y="2730422"/>
              <a:ext cx="59481" cy="450688"/>
            </a:xfrm>
            <a:custGeom>
              <a:avLst/>
              <a:gdLst>
                <a:gd name="connsiteX0" fmla="*/ 0 w 59481"/>
                <a:gd name="connsiteY0" fmla="*/ 450689 h 450688"/>
                <a:gd name="connsiteX1" fmla="*/ 36223 w 59481"/>
                <a:gd name="connsiteY1" fmla="*/ 425777 h 450688"/>
                <a:gd name="connsiteX2" fmla="*/ 59482 w 59481"/>
                <a:gd name="connsiteY2" fmla="*/ 366296 h 450688"/>
                <a:gd name="connsiteX3" fmla="*/ 59482 w 59481"/>
                <a:gd name="connsiteY3" fmla="*/ 84393 h 450688"/>
                <a:gd name="connsiteX4" fmla="*/ 36223 w 59481"/>
                <a:gd name="connsiteY4" fmla="*/ 24911 h 450688"/>
                <a:gd name="connsiteX5" fmla="*/ 0 w 59481"/>
                <a:gd name="connsiteY5" fmla="*/ 0 h 450688"/>
                <a:gd name="connsiteX6" fmla="*/ 0 w 59481"/>
                <a:gd name="connsiteY6" fmla="*/ 450689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1" h="450688">
                  <a:moveTo>
                    <a:pt x="0" y="450689"/>
                  </a:moveTo>
                  <a:lnTo>
                    <a:pt x="36223" y="425777"/>
                  </a:lnTo>
                  <a:cubicBezTo>
                    <a:pt x="50203" y="416118"/>
                    <a:pt x="59482" y="392605"/>
                    <a:pt x="59482" y="366296"/>
                  </a:cubicBezTo>
                  <a:lnTo>
                    <a:pt x="59482" y="84393"/>
                  </a:lnTo>
                  <a:cubicBezTo>
                    <a:pt x="59482" y="58211"/>
                    <a:pt x="50331" y="34571"/>
                    <a:pt x="36223" y="24911"/>
                  </a:cubicBezTo>
                  <a:lnTo>
                    <a:pt x="0" y="0"/>
                  </a:lnTo>
                  <a:lnTo>
                    <a:pt x="0" y="450689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0" name="TextBox 899">
              <a:extLst>
                <a:ext uri="{FF2B5EF4-FFF2-40B4-BE49-F238E27FC236}">
                  <a16:creationId xmlns:a16="http://schemas.microsoft.com/office/drawing/2014/main" id="{5F29EABA-ADD2-9A60-3225-57EA9A9AA801}"/>
                </a:ext>
              </a:extLst>
            </p:cNvPr>
            <p:cNvSpPr txBox="1"/>
            <p:nvPr/>
          </p:nvSpPr>
          <p:spPr>
            <a:xfrm>
              <a:off x="4673130" y="2856150"/>
              <a:ext cx="988947" cy="2364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9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9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661AD10-0421-1421-E1C5-CF09A8596E17}"/>
              </a:ext>
            </a:extLst>
          </p:cNvPr>
          <p:cNvGrpSpPr/>
          <p:nvPr/>
        </p:nvGrpSpPr>
        <p:grpSpPr>
          <a:xfrm>
            <a:off x="4613649" y="3649515"/>
            <a:ext cx="1107910" cy="1277536"/>
            <a:chOff x="4613649" y="3649515"/>
            <a:chExt cx="1107910" cy="1277536"/>
          </a:xfrm>
        </p:grpSpPr>
        <p:grpSp>
          <p:nvGrpSpPr>
            <p:cNvPr id="669" name="Graphic 4">
              <a:extLst>
                <a:ext uri="{FF2B5EF4-FFF2-40B4-BE49-F238E27FC236}">
                  <a16:creationId xmlns:a16="http://schemas.microsoft.com/office/drawing/2014/main" id="{03C482F8-FCC6-2AE9-1B2F-F5F26BE2EB7D}"/>
                </a:ext>
              </a:extLst>
            </p:cNvPr>
            <p:cNvGrpSpPr/>
            <p:nvPr/>
          </p:nvGrpSpPr>
          <p:grpSpPr>
            <a:xfrm>
              <a:off x="4747356" y="3816471"/>
              <a:ext cx="840369" cy="713526"/>
              <a:chOff x="4747356" y="3752971"/>
              <a:chExt cx="840369" cy="713526"/>
            </a:xfrm>
          </p:grpSpPr>
          <p:sp>
            <p:nvSpPr>
              <p:cNvPr id="670" name="Freeform: Shape 669">
                <a:extLst>
                  <a:ext uri="{FF2B5EF4-FFF2-40B4-BE49-F238E27FC236}">
                    <a16:creationId xmlns:a16="http://schemas.microsoft.com/office/drawing/2014/main" id="{2F7F4EAB-C849-C9C9-60BC-02141184B48F}"/>
                  </a:ext>
                </a:extLst>
              </p:cNvPr>
              <p:cNvSpPr/>
              <p:nvPr/>
            </p:nvSpPr>
            <p:spPr>
              <a:xfrm>
                <a:off x="4752567" y="3758182"/>
                <a:ext cx="830201" cy="703358"/>
              </a:xfrm>
              <a:custGeom>
                <a:avLst/>
                <a:gdLst>
                  <a:gd name="connsiteX0" fmla="*/ 0 w 830201"/>
                  <a:gd name="connsiteY0" fmla="*/ 703359 h 703358"/>
                  <a:gd name="connsiteX1" fmla="*/ 0 w 830201"/>
                  <a:gd name="connsiteY1" fmla="*/ 44611 h 703358"/>
                  <a:gd name="connsiteX2" fmla="*/ 44611 w 830201"/>
                  <a:gd name="connsiteY2" fmla="*/ 0 h 703358"/>
                  <a:gd name="connsiteX3" fmla="*/ 785591 w 830201"/>
                  <a:gd name="connsiteY3" fmla="*/ 0 h 703358"/>
                  <a:gd name="connsiteX4" fmla="*/ 830202 w 830201"/>
                  <a:gd name="connsiteY4" fmla="*/ 44611 h 703358"/>
                  <a:gd name="connsiteX5" fmla="*/ 830202 w 830201"/>
                  <a:gd name="connsiteY5" fmla="*/ 703359 h 703358"/>
                  <a:gd name="connsiteX6" fmla="*/ 127 w 830201"/>
                  <a:gd name="connsiteY6" fmla="*/ 703359 h 70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0201" h="703358">
                    <a:moveTo>
                      <a:pt x="0" y="703359"/>
                    </a:moveTo>
                    <a:lnTo>
                      <a:pt x="0" y="44611"/>
                    </a:lnTo>
                    <a:cubicBezTo>
                      <a:pt x="0" y="20082"/>
                      <a:pt x="19954" y="0"/>
                      <a:pt x="44611" y="0"/>
                    </a:cubicBezTo>
                    <a:lnTo>
                      <a:pt x="785591" y="0"/>
                    </a:lnTo>
                    <a:cubicBezTo>
                      <a:pt x="810121" y="0"/>
                      <a:pt x="830202" y="19954"/>
                      <a:pt x="830202" y="44611"/>
                    </a:cubicBezTo>
                    <a:lnTo>
                      <a:pt x="830202" y="703359"/>
                    </a:lnTo>
                    <a:lnTo>
                      <a:pt x="127" y="703359"/>
                    </a:lnTo>
                    <a:close/>
                  </a:path>
                </a:pathLst>
              </a:custGeom>
              <a:solidFill>
                <a:srgbClr val="F7924C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1" name="Freeform: Shape 670">
                <a:extLst>
                  <a:ext uri="{FF2B5EF4-FFF2-40B4-BE49-F238E27FC236}">
                    <a16:creationId xmlns:a16="http://schemas.microsoft.com/office/drawing/2014/main" id="{112720B6-CB13-4438-C396-76EEC277D3FD}"/>
                  </a:ext>
                </a:extLst>
              </p:cNvPr>
              <p:cNvSpPr/>
              <p:nvPr/>
            </p:nvSpPr>
            <p:spPr>
              <a:xfrm>
                <a:off x="4747356" y="3752971"/>
                <a:ext cx="840369" cy="713526"/>
              </a:xfrm>
              <a:custGeom>
                <a:avLst/>
                <a:gdLst>
                  <a:gd name="connsiteX0" fmla="*/ 790802 w 840369"/>
                  <a:gd name="connsiteY0" fmla="*/ 10295 h 713526"/>
                  <a:gd name="connsiteX1" fmla="*/ 830202 w 840369"/>
                  <a:gd name="connsiteY1" fmla="*/ 49695 h 713526"/>
                  <a:gd name="connsiteX2" fmla="*/ 830202 w 840369"/>
                  <a:gd name="connsiteY2" fmla="*/ 703359 h 713526"/>
                  <a:gd name="connsiteX3" fmla="*/ 10295 w 840369"/>
                  <a:gd name="connsiteY3" fmla="*/ 703359 h 713526"/>
                  <a:gd name="connsiteX4" fmla="*/ 10295 w 840369"/>
                  <a:gd name="connsiteY4" fmla="*/ 49695 h 713526"/>
                  <a:gd name="connsiteX5" fmla="*/ 49695 w 840369"/>
                  <a:gd name="connsiteY5" fmla="*/ 10295 h 713526"/>
                  <a:gd name="connsiteX6" fmla="*/ 790675 w 840369"/>
                  <a:gd name="connsiteY6" fmla="*/ 10295 h 713526"/>
                  <a:gd name="connsiteX7" fmla="*/ 790675 w 840369"/>
                  <a:gd name="connsiteY7" fmla="*/ 0 h 713526"/>
                  <a:gd name="connsiteX8" fmla="*/ 49695 w 840369"/>
                  <a:gd name="connsiteY8" fmla="*/ 0 h 713526"/>
                  <a:gd name="connsiteX9" fmla="*/ 0 w 840369"/>
                  <a:gd name="connsiteY9" fmla="*/ 49695 h 713526"/>
                  <a:gd name="connsiteX10" fmla="*/ 0 w 840369"/>
                  <a:gd name="connsiteY10" fmla="*/ 713527 h 713526"/>
                  <a:gd name="connsiteX11" fmla="*/ 840370 w 840369"/>
                  <a:gd name="connsiteY11" fmla="*/ 713527 h 713526"/>
                  <a:gd name="connsiteX12" fmla="*/ 840370 w 840369"/>
                  <a:gd name="connsiteY12" fmla="*/ 49695 h 713526"/>
                  <a:gd name="connsiteX13" fmla="*/ 790675 w 840369"/>
                  <a:gd name="connsiteY13" fmla="*/ 0 h 713526"/>
                  <a:gd name="connsiteX14" fmla="*/ 790675 w 840369"/>
                  <a:gd name="connsiteY14" fmla="*/ 0 h 71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0369" h="713526">
                    <a:moveTo>
                      <a:pt x="790802" y="10295"/>
                    </a:moveTo>
                    <a:cubicBezTo>
                      <a:pt x="812535" y="10295"/>
                      <a:pt x="830202" y="27962"/>
                      <a:pt x="830202" y="49695"/>
                    </a:cubicBezTo>
                    <a:lnTo>
                      <a:pt x="830202" y="703359"/>
                    </a:lnTo>
                    <a:lnTo>
                      <a:pt x="10295" y="703359"/>
                    </a:lnTo>
                    <a:lnTo>
                      <a:pt x="10295" y="49695"/>
                    </a:lnTo>
                    <a:cubicBezTo>
                      <a:pt x="10295" y="27962"/>
                      <a:pt x="27961" y="10295"/>
                      <a:pt x="49695" y="10295"/>
                    </a:cubicBezTo>
                    <a:lnTo>
                      <a:pt x="790675" y="10295"/>
                    </a:lnTo>
                    <a:moveTo>
                      <a:pt x="790675" y="0"/>
                    </a:moveTo>
                    <a:lnTo>
                      <a:pt x="49695" y="0"/>
                    </a:lnTo>
                    <a:cubicBezTo>
                      <a:pt x="22242" y="0"/>
                      <a:pt x="0" y="22242"/>
                      <a:pt x="0" y="49695"/>
                    </a:cubicBezTo>
                    <a:lnTo>
                      <a:pt x="0" y="713527"/>
                    </a:lnTo>
                    <a:lnTo>
                      <a:pt x="840370" y="713527"/>
                    </a:lnTo>
                    <a:lnTo>
                      <a:pt x="840370" y="49695"/>
                    </a:lnTo>
                    <a:cubicBezTo>
                      <a:pt x="840370" y="22242"/>
                      <a:pt x="818128" y="0"/>
                      <a:pt x="790675" y="0"/>
                    </a:cubicBezTo>
                    <a:lnTo>
                      <a:pt x="790675" y="0"/>
                    </a:lnTo>
                    <a:close/>
                  </a:path>
                </a:pathLst>
              </a:custGeom>
              <a:solidFill>
                <a:srgbClr val="F7924C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63EE0AA-AFBD-6B95-53E9-4AD07425D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87" b="37020"/>
            <a:stretch/>
          </p:blipFill>
          <p:spPr>
            <a:xfrm>
              <a:off x="4668004" y="3649515"/>
              <a:ext cx="1006464" cy="874226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672" name="Graphic 4">
              <a:extLst>
                <a:ext uri="{FF2B5EF4-FFF2-40B4-BE49-F238E27FC236}">
                  <a16:creationId xmlns:a16="http://schemas.microsoft.com/office/drawing/2014/main" id="{917BC0BA-A2D0-6A54-1D54-F213EDE31B93}"/>
                </a:ext>
              </a:extLst>
            </p:cNvPr>
            <p:cNvGrpSpPr/>
            <p:nvPr/>
          </p:nvGrpSpPr>
          <p:grpSpPr>
            <a:xfrm>
              <a:off x="4613649" y="4505087"/>
              <a:ext cx="1107910" cy="394384"/>
              <a:chOff x="4613649" y="4441587"/>
              <a:chExt cx="1107910" cy="394384"/>
            </a:xfrm>
          </p:grpSpPr>
          <p:sp>
            <p:nvSpPr>
              <p:cNvPr id="673" name="Freeform: Shape 672">
                <a:extLst>
                  <a:ext uri="{FF2B5EF4-FFF2-40B4-BE49-F238E27FC236}">
                    <a16:creationId xmlns:a16="http://schemas.microsoft.com/office/drawing/2014/main" id="{E8E2095D-4170-6359-CB10-DD98E54BAD3E}"/>
                  </a:ext>
                </a:extLst>
              </p:cNvPr>
              <p:cNvSpPr/>
              <p:nvPr/>
            </p:nvSpPr>
            <p:spPr>
              <a:xfrm>
                <a:off x="4618860" y="4446671"/>
                <a:ext cx="1097615" cy="384089"/>
              </a:xfrm>
              <a:custGeom>
                <a:avLst/>
                <a:gdLst>
                  <a:gd name="connsiteX0" fmla="*/ 1057326 w 1097615"/>
                  <a:gd name="connsiteY0" fmla="*/ 0 h 384089"/>
                  <a:gd name="connsiteX1" fmla="*/ 1097616 w 1097615"/>
                  <a:gd name="connsiteY1" fmla="*/ 40290 h 384089"/>
                  <a:gd name="connsiteX2" fmla="*/ 1097616 w 1097615"/>
                  <a:gd name="connsiteY2" fmla="*/ 343800 h 384089"/>
                  <a:gd name="connsiteX3" fmla="*/ 1057326 w 1097615"/>
                  <a:gd name="connsiteY3" fmla="*/ 384090 h 384089"/>
                  <a:gd name="connsiteX4" fmla="*/ 40290 w 1097615"/>
                  <a:gd name="connsiteY4" fmla="*/ 384090 h 384089"/>
                  <a:gd name="connsiteX5" fmla="*/ 0 w 1097615"/>
                  <a:gd name="connsiteY5" fmla="*/ 343800 h 384089"/>
                  <a:gd name="connsiteX6" fmla="*/ 0 w 1097615"/>
                  <a:gd name="connsiteY6" fmla="*/ 40290 h 384089"/>
                  <a:gd name="connsiteX7" fmla="*/ 40290 w 1097615"/>
                  <a:gd name="connsiteY7" fmla="*/ 0 h 38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7615" h="384089">
                    <a:moveTo>
                      <a:pt x="1057326" y="0"/>
                    </a:moveTo>
                    <a:cubicBezTo>
                      <a:pt x="1079577" y="0"/>
                      <a:pt x="1097616" y="18038"/>
                      <a:pt x="1097616" y="40290"/>
                    </a:cubicBezTo>
                    <a:lnTo>
                      <a:pt x="1097616" y="343800"/>
                    </a:lnTo>
                    <a:cubicBezTo>
                      <a:pt x="1097616" y="366051"/>
                      <a:pt x="1079577" y="384090"/>
                      <a:pt x="1057326" y="384090"/>
                    </a:cubicBezTo>
                    <a:lnTo>
                      <a:pt x="40290" y="384090"/>
                    </a:lnTo>
                    <a:cubicBezTo>
                      <a:pt x="18039" y="384090"/>
                      <a:pt x="0" y="366051"/>
                      <a:pt x="0" y="343800"/>
                    </a:cubicBezTo>
                    <a:lnTo>
                      <a:pt x="0" y="40290"/>
                    </a:lnTo>
                    <a:cubicBezTo>
                      <a:pt x="0" y="18039"/>
                      <a:pt x="18038" y="0"/>
                      <a:pt x="40290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4" name="Freeform: Shape 673">
                <a:extLst>
                  <a:ext uri="{FF2B5EF4-FFF2-40B4-BE49-F238E27FC236}">
                    <a16:creationId xmlns:a16="http://schemas.microsoft.com/office/drawing/2014/main" id="{A47AB6BD-B9B0-9DC6-6CCC-821820485503}"/>
                  </a:ext>
                </a:extLst>
              </p:cNvPr>
              <p:cNvSpPr/>
              <p:nvPr/>
            </p:nvSpPr>
            <p:spPr>
              <a:xfrm>
                <a:off x="4613649" y="4441587"/>
                <a:ext cx="1107910" cy="394384"/>
              </a:xfrm>
              <a:custGeom>
                <a:avLst/>
                <a:gdLst>
                  <a:gd name="connsiteX0" fmla="*/ 1062537 w 1107910"/>
                  <a:gd name="connsiteY0" fmla="*/ 10295 h 394384"/>
                  <a:gd name="connsiteX1" fmla="*/ 1097743 w 1107910"/>
                  <a:gd name="connsiteY1" fmla="*/ 45501 h 394384"/>
                  <a:gd name="connsiteX2" fmla="*/ 1097743 w 1107910"/>
                  <a:gd name="connsiteY2" fmla="*/ 349137 h 394384"/>
                  <a:gd name="connsiteX3" fmla="*/ 1062537 w 1107910"/>
                  <a:gd name="connsiteY3" fmla="*/ 384343 h 394384"/>
                  <a:gd name="connsiteX4" fmla="*/ 45374 w 1107910"/>
                  <a:gd name="connsiteY4" fmla="*/ 384343 h 394384"/>
                  <a:gd name="connsiteX5" fmla="*/ 10168 w 1107910"/>
                  <a:gd name="connsiteY5" fmla="*/ 349137 h 394384"/>
                  <a:gd name="connsiteX6" fmla="*/ 10168 w 1107910"/>
                  <a:gd name="connsiteY6" fmla="*/ 45501 h 394384"/>
                  <a:gd name="connsiteX7" fmla="*/ 45374 w 1107910"/>
                  <a:gd name="connsiteY7" fmla="*/ 10295 h 394384"/>
                  <a:gd name="connsiteX8" fmla="*/ 1062537 w 1107910"/>
                  <a:gd name="connsiteY8" fmla="*/ 10295 h 394384"/>
                  <a:gd name="connsiteX9" fmla="*/ 1062537 w 1107910"/>
                  <a:gd name="connsiteY9" fmla="*/ 0 h 394384"/>
                  <a:gd name="connsiteX10" fmla="*/ 45374 w 1107910"/>
                  <a:gd name="connsiteY10" fmla="*/ 0 h 394384"/>
                  <a:gd name="connsiteX11" fmla="*/ 0 w 1107910"/>
                  <a:gd name="connsiteY11" fmla="*/ 45374 h 394384"/>
                  <a:gd name="connsiteX12" fmla="*/ 0 w 1107910"/>
                  <a:gd name="connsiteY12" fmla="*/ 349010 h 394384"/>
                  <a:gd name="connsiteX13" fmla="*/ 45374 w 1107910"/>
                  <a:gd name="connsiteY13" fmla="*/ 394384 h 394384"/>
                  <a:gd name="connsiteX14" fmla="*/ 1062537 w 1107910"/>
                  <a:gd name="connsiteY14" fmla="*/ 394384 h 394384"/>
                  <a:gd name="connsiteX15" fmla="*/ 1107911 w 1107910"/>
                  <a:gd name="connsiteY15" fmla="*/ 349010 h 394384"/>
                  <a:gd name="connsiteX16" fmla="*/ 1107911 w 1107910"/>
                  <a:gd name="connsiteY16" fmla="*/ 45374 h 394384"/>
                  <a:gd name="connsiteX17" fmla="*/ 1062537 w 1107910"/>
                  <a:gd name="connsiteY17" fmla="*/ 0 h 394384"/>
                  <a:gd name="connsiteX18" fmla="*/ 1062537 w 1107910"/>
                  <a:gd name="connsiteY18" fmla="*/ 0 h 39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07910" h="394384">
                    <a:moveTo>
                      <a:pt x="1062537" y="10295"/>
                    </a:moveTo>
                    <a:cubicBezTo>
                      <a:pt x="1081856" y="10295"/>
                      <a:pt x="1097743" y="26055"/>
                      <a:pt x="1097743" y="45501"/>
                    </a:cubicBezTo>
                    <a:lnTo>
                      <a:pt x="1097743" y="349137"/>
                    </a:lnTo>
                    <a:cubicBezTo>
                      <a:pt x="1097743" y="368456"/>
                      <a:pt x="1081983" y="384343"/>
                      <a:pt x="1062537" y="384343"/>
                    </a:cubicBezTo>
                    <a:lnTo>
                      <a:pt x="45374" y="384343"/>
                    </a:lnTo>
                    <a:cubicBezTo>
                      <a:pt x="26055" y="384343"/>
                      <a:pt x="10168" y="368583"/>
                      <a:pt x="10168" y="349137"/>
                    </a:cubicBezTo>
                    <a:lnTo>
                      <a:pt x="10168" y="45501"/>
                    </a:lnTo>
                    <a:cubicBezTo>
                      <a:pt x="10168" y="26182"/>
                      <a:pt x="25928" y="10295"/>
                      <a:pt x="45374" y="10295"/>
                    </a:cubicBezTo>
                    <a:lnTo>
                      <a:pt x="1062537" y="10295"/>
                    </a:lnTo>
                    <a:moveTo>
                      <a:pt x="1062537" y="0"/>
                    </a:moveTo>
                    <a:lnTo>
                      <a:pt x="45374" y="0"/>
                    </a:lnTo>
                    <a:cubicBezTo>
                      <a:pt x="20336" y="0"/>
                      <a:pt x="0" y="20335"/>
                      <a:pt x="0" y="45374"/>
                    </a:cubicBezTo>
                    <a:lnTo>
                      <a:pt x="0" y="349010"/>
                    </a:lnTo>
                    <a:cubicBezTo>
                      <a:pt x="0" y="374048"/>
                      <a:pt x="20336" y="394384"/>
                      <a:pt x="45374" y="394384"/>
                    </a:cubicBezTo>
                    <a:lnTo>
                      <a:pt x="1062537" y="394384"/>
                    </a:lnTo>
                    <a:cubicBezTo>
                      <a:pt x="1087575" y="394384"/>
                      <a:pt x="1107911" y="374048"/>
                      <a:pt x="1107911" y="349010"/>
                    </a:cubicBezTo>
                    <a:lnTo>
                      <a:pt x="1107911" y="45374"/>
                    </a:lnTo>
                    <a:cubicBezTo>
                      <a:pt x="1107911" y="20335"/>
                      <a:pt x="1087575" y="0"/>
                      <a:pt x="1062537" y="0"/>
                    </a:cubicBezTo>
                    <a:lnTo>
                      <a:pt x="1062537" y="0"/>
                    </a:lnTo>
                    <a:close/>
                  </a:path>
                </a:pathLst>
              </a:custGeom>
              <a:solidFill>
                <a:srgbClr val="F7924C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2E947E67-0111-5F53-3646-973163413DD6}"/>
                </a:ext>
              </a:extLst>
            </p:cNvPr>
            <p:cNvSpPr/>
            <p:nvPr/>
          </p:nvSpPr>
          <p:spPr>
            <a:xfrm>
              <a:off x="4613649" y="4476363"/>
              <a:ext cx="59482" cy="450688"/>
            </a:xfrm>
            <a:custGeom>
              <a:avLst/>
              <a:gdLst>
                <a:gd name="connsiteX0" fmla="*/ 59482 w 59482"/>
                <a:gd name="connsiteY0" fmla="*/ 450688 h 450688"/>
                <a:gd name="connsiteX1" fmla="*/ 23259 w 59482"/>
                <a:gd name="connsiteY1" fmla="*/ 425777 h 450688"/>
                <a:gd name="connsiteX2" fmla="*/ 0 w 59482"/>
                <a:gd name="connsiteY2" fmla="*/ 366296 h 450688"/>
                <a:gd name="connsiteX3" fmla="*/ 0 w 59482"/>
                <a:gd name="connsiteY3" fmla="*/ 84393 h 450688"/>
                <a:gd name="connsiteX4" fmla="*/ 23259 w 59482"/>
                <a:gd name="connsiteY4" fmla="*/ 24911 h 450688"/>
                <a:gd name="connsiteX5" fmla="*/ 59482 w 59482"/>
                <a:gd name="connsiteY5" fmla="*/ 0 h 450688"/>
                <a:gd name="connsiteX6" fmla="*/ 59482 w 59482"/>
                <a:gd name="connsiteY6" fmla="*/ 450688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2" h="450688">
                  <a:moveTo>
                    <a:pt x="59482" y="450688"/>
                  </a:moveTo>
                  <a:lnTo>
                    <a:pt x="23259" y="425777"/>
                  </a:lnTo>
                  <a:cubicBezTo>
                    <a:pt x="9278" y="416118"/>
                    <a:pt x="0" y="392605"/>
                    <a:pt x="0" y="366296"/>
                  </a:cubicBezTo>
                  <a:lnTo>
                    <a:pt x="0" y="84393"/>
                  </a:lnTo>
                  <a:cubicBezTo>
                    <a:pt x="0" y="58211"/>
                    <a:pt x="9151" y="34571"/>
                    <a:pt x="23259" y="24911"/>
                  </a:cubicBezTo>
                  <a:lnTo>
                    <a:pt x="59482" y="0"/>
                  </a:lnTo>
                  <a:lnTo>
                    <a:pt x="59482" y="450688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E2EC242A-B112-4E7F-C6A6-63426A7CBDBC}"/>
                </a:ext>
              </a:extLst>
            </p:cNvPr>
            <p:cNvSpPr/>
            <p:nvPr/>
          </p:nvSpPr>
          <p:spPr>
            <a:xfrm>
              <a:off x="5662078" y="4476363"/>
              <a:ext cx="59481" cy="450688"/>
            </a:xfrm>
            <a:custGeom>
              <a:avLst/>
              <a:gdLst>
                <a:gd name="connsiteX0" fmla="*/ 0 w 59481"/>
                <a:gd name="connsiteY0" fmla="*/ 450688 h 450688"/>
                <a:gd name="connsiteX1" fmla="*/ 36223 w 59481"/>
                <a:gd name="connsiteY1" fmla="*/ 425777 h 450688"/>
                <a:gd name="connsiteX2" fmla="*/ 59482 w 59481"/>
                <a:gd name="connsiteY2" fmla="*/ 366296 h 450688"/>
                <a:gd name="connsiteX3" fmla="*/ 59482 w 59481"/>
                <a:gd name="connsiteY3" fmla="*/ 84393 h 450688"/>
                <a:gd name="connsiteX4" fmla="*/ 36223 w 59481"/>
                <a:gd name="connsiteY4" fmla="*/ 24911 h 450688"/>
                <a:gd name="connsiteX5" fmla="*/ 0 w 59481"/>
                <a:gd name="connsiteY5" fmla="*/ 0 h 450688"/>
                <a:gd name="connsiteX6" fmla="*/ 0 w 59481"/>
                <a:gd name="connsiteY6" fmla="*/ 450688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1" h="450688">
                  <a:moveTo>
                    <a:pt x="0" y="450688"/>
                  </a:moveTo>
                  <a:lnTo>
                    <a:pt x="36223" y="425777"/>
                  </a:lnTo>
                  <a:cubicBezTo>
                    <a:pt x="50203" y="416118"/>
                    <a:pt x="59482" y="392605"/>
                    <a:pt x="59482" y="366296"/>
                  </a:cubicBezTo>
                  <a:lnTo>
                    <a:pt x="59482" y="84393"/>
                  </a:lnTo>
                  <a:cubicBezTo>
                    <a:pt x="59482" y="58211"/>
                    <a:pt x="50331" y="34571"/>
                    <a:pt x="36223" y="24911"/>
                  </a:cubicBezTo>
                  <a:lnTo>
                    <a:pt x="0" y="0"/>
                  </a:lnTo>
                  <a:lnTo>
                    <a:pt x="0" y="450688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1" name="TextBox 900">
              <a:extLst>
                <a:ext uri="{FF2B5EF4-FFF2-40B4-BE49-F238E27FC236}">
                  <a16:creationId xmlns:a16="http://schemas.microsoft.com/office/drawing/2014/main" id="{4B9ACBB5-72B2-8134-18AC-43594CD36DB5}"/>
                </a:ext>
              </a:extLst>
            </p:cNvPr>
            <p:cNvSpPr txBox="1"/>
            <p:nvPr/>
          </p:nvSpPr>
          <p:spPr>
            <a:xfrm>
              <a:off x="4673130" y="4587150"/>
              <a:ext cx="988947" cy="2364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9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9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79B4B7B-42A6-672E-9E4C-B8AC5D8B0E05}"/>
              </a:ext>
            </a:extLst>
          </p:cNvPr>
          <p:cNvGrpSpPr/>
          <p:nvPr/>
        </p:nvGrpSpPr>
        <p:grpSpPr>
          <a:xfrm>
            <a:off x="2699812" y="1959711"/>
            <a:ext cx="1108037" cy="1246818"/>
            <a:chOff x="2699812" y="1959711"/>
            <a:chExt cx="1108037" cy="1246818"/>
          </a:xfrm>
        </p:grpSpPr>
        <p:grpSp>
          <p:nvGrpSpPr>
            <p:cNvPr id="637" name="Graphic 4">
              <a:extLst>
                <a:ext uri="{FF2B5EF4-FFF2-40B4-BE49-F238E27FC236}">
                  <a16:creationId xmlns:a16="http://schemas.microsoft.com/office/drawing/2014/main" id="{1F0A2E62-C656-810E-BB36-1A0E66EF67A5}"/>
                </a:ext>
              </a:extLst>
            </p:cNvPr>
            <p:cNvGrpSpPr/>
            <p:nvPr/>
          </p:nvGrpSpPr>
          <p:grpSpPr>
            <a:xfrm>
              <a:off x="2833518" y="2095950"/>
              <a:ext cx="840369" cy="713526"/>
              <a:chOff x="2833518" y="2032450"/>
              <a:chExt cx="840369" cy="713526"/>
            </a:xfrm>
          </p:grpSpPr>
          <p:sp>
            <p:nvSpPr>
              <p:cNvPr id="638" name="Freeform: Shape 637">
                <a:extLst>
                  <a:ext uri="{FF2B5EF4-FFF2-40B4-BE49-F238E27FC236}">
                    <a16:creationId xmlns:a16="http://schemas.microsoft.com/office/drawing/2014/main" id="{D3BF3216-760F-8940-EC25-D742453E5543}"/>
                  </a:ext>
                </a:extLst>
              </p:cNvPr>
              <p:cNvSpPr/>
              <p:nvPr/>
            </p:nvSpPr>
            <p:spPr>
              <a:xfrm>
                <a:off x="2838857" y="2037661"/>
                <a:ext cx="830202" cy="703358"/>
              </a:xfrm>
              <a:custGeom>
                <a:avLst/>
                <a:gdLst>
                  <a:gd name="connsiteX0" fmla="*/ 0 w 830202"/>
                  <a:gd name="connsiteY0" fmla="*/ 703359 h 703358"/>
                  <a:gd name="connsiteX1" fmla="*/ 0 w 830202"/>
                  <a:gd name="connsiteY1" fmla="*/ 44611 h 703358"/>
                  <a:gd name="connsiteX2" fmla="*/ 44611 w 830202"/>
                  <a:gd name="connsiteY2" fmla="*/ 0 h 703358"/>
                  <a:gd name="connsiteX3" fmla="*/ 785591 w 830202"/>
                  <a:gd name="connsiteY3" fmla="*/ 0 h 703358"/>
                  <a:gd name="connsiteX4" fmla="*/ 830202 w 830202"/>
                  <a:gd name="connsiteY4" fmla="*/ 44611 h 703358"/>
                  <a:gd name="connsiteX5" fmla="*/ 830202 w 830202"/>
                  <a:gd name="connsiteY5" fmla="*/ 703359 h 703358"/>
                  <a:gd name="connsiteX6" fmla="*/ 127 w 830202"/>
                  <a:gd name="connsiteY6" fmla="*/ 703359 h 70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0202" h="703358">
                    <a:moveTo>
                      <a:pt x="0" y="703359"/>
                    </a:moveTo>
                    <a:lnTo>
                      <a:pt x="0" y="44611"/>
                    </a:lnTo>
                    <a:cubicBezTo>
                      <a:pt x="0" y="20081"/>
                      <a:pt x="19954" y="0"/>
                      <a:pt x="44611" y="0"/>
                    </a:cubicBezTo>
                    <a:lnTo>
                      <a:pt x="785591" y="0"/>
                    </a:lnTo>
                    <a:cubicBezTo>
                      <a:pt x="810121" y="0"/>
                      <a:pt x="830202" y="19954"/>
                      <a:pt x="830202" y="44611"/>
                    </a:cubicBezTo>
                    <a:lnTo>
                      <a:pt x="830202" y="703359"/>
                    </a:lnTo>
                    <a:lnTo>
                      <a:pt x="127" y="703359"/>
                    </a:lnTo>
                    <a:close/>
                  </a:path>
                </a:pathLst>
              </a:custGeom>
              <a:solidFill>
                <a:srgbClr val="36A2EA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9" name="Freeform: Shape 638">
                <a:extLst>
                  <a:ext uri="{FF2B5EF4-FFF2-40B4-BE49-F238E27FC236}">
                    <a16:creationId xmlns:a16="http://schemas.microsoft.com/office/drawing/2014/main" id="{BFB34F4E-2056-8E27-78A4-D970BB7299FA}"/>
                  </a:ext>
                </a:extLst>
              </p:cNvPr>
              <p:cNvSpPr/>
              <p:nvPr/>
            </p:nvSpPr>
            <p:spPr>
              <a:xfrm>
                <a:off x="2833518" y="2032450"/>
                <a:ext cx="840369" cy="713526"/>
              </a:xfrm>
              <a:custGeom>
                <a:avLst/>
                <a:gdLst>
                  <a:gd name="connsiteX0" fmla="*/ 790802 w 840369"/>
                  <a:gd name="connsiteY0" fmla="*/ 10295 h 713526"/>
                  <a:gd name="connsiteX1" fmla="*/ 830202 w 840369"/>
                  <a:gd name="connsiteY1" fmla="*/ 49695 h 713526"/>
                  <a:gd name="connsiteX2" fmla="*/ 830202 w 840369"/>
                  <a:gd name="connsiteY2" fmla="*/ 703359 h 713526"/>
                  <a:gd name="connsiteX3" fmla="*/ 10295 w 840369"/>
                  <a:gd name="connsiteY3" fmla="*/ 703359 h 713526"/>
                  <a:gd name="connsiteX4" fmla="*/ 10295 w 840369"/>
                  <a:gd name="connsiteY4" fmla="*/ 49695 h 713526"/>
                  <a:gd name="connsiteX5" fmla="*/ 49695 w 840369"/>
                  <a:gd name="connsiteY5" fmla="*/ 10295 h 713526"/>
                  <a:gd name="connsiteX6" fmla="*/ 790675 w 840369"/>
                  <a:gd name="connsiteY6" fmla="*/ 10295 h 713526"/>
                  <a:gd name="connsiteX7" fmla="*/ 790675 w 840369"/>
                  <a:gd name="connsiteY7" fmla="*/ 0 h 713526"/>
                  <a:gd name="connsiteX8" fmla="*/ 49695 w 840369"/>
                  <a:gd name="connsiteY8" fmla="*/ 0 h 713526"/>
                  <a:gd name="connsiteX9" fmla="*/ 0 w 840369"/>
                  <a:gd name="connsiteY9" fmla="*/ 49695 h 713526"/>
                  <a:gd name="connsiteX10" fmla="*/ 0 w 840369"/>
                  <a:gd name="connsiteY10" fmla="*/ 713527 h 713526"/>
                  <a:gd name="connsiteX11" fmla="*/ 840370 w 840369"/>
                  <a:gd name="connsiteY11" fmla="*/ 713527 h 713526"/>
                  <a:gd name="connsiteX12" fmla="*/ 840370 w 840369"/>
                  <a:gd name="connsiteY12" fmla="*/ 49695 h 713526"/>
                  <a:gd name="connsiteX13" fmla="*/ 790675 w 840369"/>
                  <a:gd name="connsiteY13" fmla="*/ 0 h 713526"/>
                  <a:gd name="connsiteX14" fmla="*/ 790675 w 840369"/>
                  <a:gd name="connsiteY14" fmla="*/ 0 h 71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0369" h="713526">
                    <a:moveTo>
                      <a:pt x="790802" y="10295"/>
                    </a:moveTo>
                    <a:cubicBezTo>
                      <a:pt x="812536" y="10295"/>
                      <a:pt x="830202" y="27962"/>
                      <a:pt x="830202" y="49695"/>
                    </a:cubicBezTo>
                    <a:lnTo>
                      <a:pt x="830202" y="703359"/>
                    </a:lnTo>
                    <a:lnTo>
                      <a:pt x="10295" y="703359"/>
                    </a:lnTo>
                    <a:lnTo>
                      <a:pt x="10295" y="49695"/>
                    </a:lnTo>
                    <a:cubicBezTo>
                      <a:pt x="10295" y="27962"/>
                      <a:pt x="27961" y="10295"/>
                      <a:pt x="49695" y="10295"/>
                    </a:cubicBezTo>
                    <a:lnTo>
                      <a:pt x="790675" y="10295"/>
                    </a:lnTo>
                    <a:moveTo>
                      <a:pt x="790675" y="0"/>
                    </a:moveTo>
                    <a:lnTo>
                      <a:pt x="49695" y="0"/>
                    </a:lnTo>
                    <a:cubicBezTo>
                      <a:pt x="22242" y="0"/>
                      <a:pt x="0" y="22242"/>
                      <a:pt x="0" y="49695"/>
                    </a:cubicBezTo>
                    <a:lnTo>
                      <a:pt x="0" y="713527"/>
                    </a:lnTo>
                    <a:lnTo>
                      <a:pt x="840370" y="713527"/>
                    </a:lnTo>
                    <a:lnTo>
                      <a:pt x="840370" y="49695"/>
                    </a:lnTo>
                    <a:cubicBezTo>
                      <a:pt x="840370" y="22242"/>
                      <a:pt x="818128" y="0"/>
                      <a:pt x="790675" y="0"/>
                    </a:cubicBezTo>
                    <a:lnTo>
                      <a:pt x="790675" y="0"/>
                    </a:lnTo>
                    <a:close/>
                  </a:path>
                </a:pathLst>
              </a:custGeom>
              <a:solidFill>
                <a:srgbClr val="36A2EA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1E2817B-3E01-FBAA-6CC1-81D83C5C3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6" t="13179" r="15906" b="-734"/>
            <a:stretch/>
          </p:blipFill>
          <p:spPr>
            <a:xfrm>
              <a:off x="2759802" y="1959711"/>
              <a:ext cx="974768" cy="84669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640" name="Graphic 4">
              <a:extLst>
                <a:ext uri="{FF2B5EF4-FFF2-40B4-BE49-F238E27FC236}">
                  <a16:creationId xmlns:a16="http://schemas.microsoft.com/office/drawing/2014/main" id="{4A0BB890-5BF4-D666-E637-BED1FBFFC152}"/>
                </a:ext>
              </a:extLst>
            </p:cNvPr>
            <p:cNvGrpSpPr/>
            <p:nvPr/>
          </p:nvGrpSpPr>
          <p:grpSpPr>
            <a:xfrm>
              <a:off x="2699939" y="2784565"/>
              <a:ext cx="1107910" cy="394384"/>
              <a:chOff x="2699939" y="2721065"/>
              <a:chExt cx="1107910" cy="394384"/>
            </a:xfrm>
          </p:grpSpPr>
          <p:sp>
            <p:nvSpPr>
              <p:cNvPr id="641" name="Freeform: Shape 640">
                <a:extLst>
                  <a:ext uri="{FF2B5EF4-FFF2-40B4-BE49-F238E27FC236}">
                    <a16:creationId xmlns:a16="http://schemas.microsoft.com/office/drawing/2014/main" id="{DBCC83F3-9877-1F53-897A-F83ADFE19461}"/>
                  </a:ext>
                </a:extLst>
              </p:cNvPr>
              <p:cNvSpPr/>
              <p:nvPr/>
            </p:nvSpPr>
            <p:spPr>
              <a:xfrm>
                <a:off x="2705023" y="2726276"/>
                <a:ext cx="1097615" cy="384089"/>
              </a:xfrm>
              <a:custGeom>
                <a:avLst/>
                <a:gdLst>
                  <a:gd name="connsiteX0" fmla="*/ 1057326 w 1097615"/>
                  <a:gd name="connsiteY0" fmla="*/ 0 h 384089"/>
                  <a:gd name="connsiteX1" fmla="*/ 1097616 w 1097615"/>
                  <a:gd name="connsiteY1" fmla="*/ 40290 h 384089"/>
                  <a:gd name="connsiteX2" fmla="*/ 1097616 w 1097615"/>
                  <a:gd name="connsiteY2" fmla="*/ 343799 h 384089"/>
                  <a:gd name="connsiteX3" fmla="*/ 1057326 w 1097615"/>
                  <a:gd name="connsiteY3" fmla="*/ 384089 h 384089"/>
                  <a:gd name="connsiteX4" fmla="*/ 40290 w 1097615"/>
                  <a:gd name="connsiteY4" fmla="*/ 384089 h 384089"/>
                  <a:gd name="connsiteX5" fmla="*/ 0 w 1097615"/>
                  <a:gd name="connsiteY5" fmla="*/ 343799 h 384089"/>
                  <a:gd name="connsiteX6" fmla="*/ 0 w 1097615"/>
                  <a:gd name="connsiteY6" fmla="*/ 40290 h 384089"/>
                  <a:gd name="connsiteX7" fmla="*/ 40290 w 1097615"/>
                  <a:gd name="connsiteY7" fmla="*/ 0 h 38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7615" h="384089">
                    <a:moveTo>
                      <a:pt x="1057326" y="0"/>
                    </a:moveTo>
                    <a:cubicBezTo>
                      <a:pt x="1079577" y="0"/>
                      <a:pt x="1097616" y="18038"/>
                      <a:pt x="1097616" y="40290"/>
                    </a:cubicBezTo>
                    <a:lnTo>
                      <a:pt x="1097616" y="343799"/>
                    </a:lnTo>
                    <a:cubicBezTo>
                      <a:pt x="1097616" y="366051"/>
                      <a:pt x="1079578" y="384089"/>
                      <a:pt x="1057326" y="384089"/>
                    </a:cubicBezTo>
                    <a:lnTo>
                      <a:pt x="40290" y="384089"/>
                    </a:lnTo>
                    <a:cubicBezTo>
                      <a:pt x="18038" y="384089"/>
                      <a:pt x="0" y="366051"/>
                      <a:pt x="0" y="343799"/>
                    </a:cubicBezTo>
                    <a:lnTo>
                      <a:pt x="0" y="40290"/>
                    </a:lnTo>
                    <a:cubicBezTo>
                      <a:pt x="0" y="18038"/>
                      <a:pt x="18038" y="0"/>
                      <a:pt x="40290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2" name="Freeform: Shape 641">
                <a:extLst>
                  <a:ext uri="{FF2B5EF4-FFF2-40B4-BE49-F238E27FC236}">
                    <a16:creationId xmlns:a16="http://schemas.microsoft.com/office/drawing/2014/main" id="{A20FA080-3B5C-B0B6-330A-033A4EEFAEF0}"/>
                  </a:ext>
                </a:extLst>
              </p:cNvPr>
              <p:cNvSpPr/>
              <p:nvPr/>
            </p:nvSpPr>
            <p:spPr>
              <a:xfrm>
                <a:off x="2699939" y="2721065"/>
                <a:ext cx="1107910" cy="394384"/>
              </a:xfrm>
              <a:custGeom>
                <a:avLst/>
                <a:gdLst>
                  <a:gd name="connsiteX0" fmla="*/ 1062537 w 1107910"/>
                  <a:gd name="connsiteY0" fmla="*/ 10295 h 394384"/>
                  <a:gd name="connsiteX1" fmla="*/ 1097743 w 1107910"/>
                  <a:gd name="connsiteY1" fmla="*/ 45501 h 394384"/>
                  <a:gd name="connsiteX2" fmla="*/ 1097743 w 1107910"/>
                  <a:gd name="connsiteY2" fmla="*/ 349137 h 394384"/>
                  <a:gd name="connsiteX3" fmla="*/ 1062537 w 1107910"/>
                  <a:gd name="connsiteY3" fmla="*/ 384343 h 394384"/>
                  <a:gd name="connsiteX4" fmla="*/ 45374 w 1107910"/>
                  <a:gd name="connsiteY4" fmla="*/ 384343 h 394384"/>
                  <a:gd name="connsiteX5" fmla="*/ 10168 w 1107910"/>
                  <a:gd name="connsiteY5" fmla="*/ 349137 h 394384"/>
                  <a:gd name="connsiteX6" fmla="*/ 10168 w 1107910"/>
                  <a:gd name="connsiteY6" fmla="*/ 45501 h 394384"/>
                  <a:gd name="connsiteX7" fmla="*/ 45374 w 1107910"/>
                  <a:gd name="connsiteY7" fmla="*/ 10295 h 394384"/>
                  <a:gd name="connsiteX8" fmla="*/ 1062537 w 1107910"/>
                  <a:gd name="connsiteY8" fmla="*/ 10295 h 394384"/>
                  <a:gd name="connsiteX9" fmla="*/ 1062537 w 1107910"/>
                  <a:gd name="connsiteY9" fmla="*/ 0 h 394384"/>
                  <a:gd name="connsiteX10" fmla="*/ 45374 w 1107910"/>
                  <a:gd name="connsiteY10" fmla="*/ 0 h 394384"/>
                  <a:gd name="connsiteX11" fmla="*/ 0 w 1107910"/>
                  <a:gd name="connsiteY11" fmla="*/ 45374 h 394384"/>
                  <a:gd name="connsiteX12" fmla="*/ 0 w 1107910"/>
                  <a:gd name="connsiteY12" fmla="*/ 349010 h 394384"/>
                  <a:gd name="connsiteX13" fmla="*/ 45374 w 1107910"/>
                  <a:gd name="connsiteY13" fmla="*/ 394384 h 394384"/>
                  <a:gd name="connsiteX14" fmla="*/ 1062537 w 1107910"/>
                  <a:gd name="connsiteY14" fmla="*/ 394384 h 394384"/>
                  <a:gd name="connsiteX15" fmla="*/ 1107911 w 1107910"/>
                  <a:gd name="connsiteY15" fmla="*/ 349010 h 394384"/>
                  <a:gd name="connsiteX16" fmla="*/ 1107911 w 1107910"/>
                  <a:gd name="connsiteY16" fmla="*/ 45374 h 394384"/>
                  <a:gd name="connsiteX17" fmla="*/ 1062537 w 1107910"/>
                  <a:gd name="connsiteY17" fmla="*/ 0 h 394384"/>
                  <a:gd name="connsiteX18" fmla="*/ 1062537 w 1107910"/>
                  <a:gd name="connsiteY18" fmla="*/ 0 h 39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07910" h="394384">
                    <a:moveTo>
                      <a:pt x="1062537" y="10295"/>
                    </a:moveTo>
                    <a:cubicBezTo>
                      <a:pt x="1081856" y="10295"/>
                      <a:pt x="1097743" y="26055"/>
                      <a:pt x="1097743" y="45501"/>
                    </a:cubicBezTo>
                    <a:lnTo>
                      <a:pt x="1097743" y="349137"/>
                    </a:lnTo>
                    <a:cubicBezTo>
                      <a:pt x="1097743" y="368456"/>
                      <a:pt x="1081983" y="384343"/>
                      <a:pt x="1062537" y="384343"/>
                    </a:cubicBezTo>
                    <a:lnTo>
                      <a:pt x="45374" y="384343"/>
                    </a:lnTo>
                    <a:cubicBezTo>
                      <a:pt x="26055" y="384343"/>
                      <a:pt x="10168" y="368583"/>
                      <a:pt x="10168" y="349137"/>
                    </a:cubicBezTo>
                    <a:lnTo>
                      <a:pt x="10168" y="45501"/>
                    </a:lnTo>
                    <a:cubicBezTo>
                      <a:pt x="10168" y="26182"/>
                      <a:pt x="25928" y="10295"/>
                      <a:pt x="45374" y="10295"/>
                    </a:cubicBezTo>
                    <a:lnTo>
                      <a:pt x="1062537" y="10295"/>
                    </a:lnTo>
                    <a:moveTo>
                      <a:pt x="1062537" y="0"/>
                    </a:moveTo>
                    <a:lnTo>
                      <a:pt x="45374" y="0"/>
                    </a:lnTo>
                    <a:cubicBezTo>
                      <a:pt x="20336" y="0"/>
                      <a:pt x="0" y="20336"/>
                      <a:pt x="0" y="45374"/>
                    </a:cubicBezTo>
                    <a:lnTo>
                      <a:pt x="0" y="349010"/>
                    </a:lnTo>
                    <a:cubicBezTo>
                      <a:pt x="0" y="374048"/>
                      <a:pt x="20336" y="394384"/>
                      <a:pt x="45374" y="394384"/>
                    </a:cubicBezTo>
                    <a:lnTo>
                      <a:pt x="1062537" y="394384"/>
                    </a:lnTo>
                    <a:cubicBezTo>
                      <a:pt x="1087575" y="394384"/>
                      <a:pt x="1107911" y="374048"/>
                      <a:pt x="1107911" y="349010"/>
                    </a:cubicBezTo>
                    <a:lnTo>
                      <a:pt x="1107911" y="45374"/>
                    </a:lnTo>
                    <a:cubicBezTo>
                      <a:pt x="1107911" y="20336"/>
                      <a:pt x="1087575" y="0"/>
                      <a:pt x="1062537" y="0"/>
                    </a:cubicBezTo>
                    <a:lnTo>
                      <a:pt x="1062537" y="0"/>
                    </a:lnTo>
                    <a:close/>
                  </a:path>
                </a:pathLst>
              </a:custGeom>
              <a:solidFill>
                <a:srgbClr val="36A2EA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970FCBE1-20EB-3D21-FEC3-7EDEB8C29BEE}"/>
                </a:ext>
              </a:extLst>
            </p:cNvPr>
            <p:cNvSpPr/>
            <p:nvPr/>
          </p:nvSpPr>
          <p:spPr>
            <a:xfrm>
              <a:off x="2699812" y="2755841"/>
              <a:ext cx="59481" cy="450688"/>
            </a:xfrm>
            <a:custGeom>
              <a:avLst/>
              <a:gdLst>
                <a:gd name="connsiteX0" fmla="*/ 59482 w 59481"/>
                <a:gd name="connsiteY0" fmla="*/ 450689 h 450688"/>
                <a:gd name="connsiteX1" fmla="*/ 23259 w 59481"/>
                <a:gd name="connsiteY1" fmla="*/ 425777 h 450688"/>
                <a:gd name="connsiteX2" fmla="*/ 0 w 59481"/>
                <a:gd name="connsiteY2" fmla="*/ 366296 h 450688"/>
                <a:gd name="connsiteX3" fmla="*/ 0 w 59481"/>
                <a:gd name="connsiteY3" fmla="*/ 84393 h 450688"/>
                <a:gd name="connsiteX4" fmla="*/ 23259 w 59481"/>
                <a:gd name="connsiteY4" fmla="*/ 24911 h 450688"/>
                <a:gd name="connsiteX5" fmla="*/ 59482 w 59481"/>
                <a:gd name="connsiteY5" fmla="*/ 0 h 450688"/>
                <a:gd name="connsiteX6" fmla="*/ 59482 w 59481"/>
                <a:gd name="connsiteY6" fmla="*/ 450689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1" h="450688">
                  <a:moveTo>
                    <a:pt x="59482" y="450689"/>
                  </a:moveTo>
                  <a:lnTo>
                    <a:pt x="23259" y="425777"/>
                  </a:lnTo>
                  <a:cubicBezTo>
                    <a:pt x="9278" y="416118"/>
                    <a:pt x="0" y="392605"/>
                    <a:pt x="0" y="366296"/>
                  </a:cubicBezTo>
                  <a:lnTo>
                    <a:pt x="0" y="84393"/>
                  </a:lnTo>
                  <a:cubicBezTo>
                    <a:pt x="0" y="58211"/>
                    <a:pt x="9151" y="34571"/>
                    <a:pt x="23259" y="24911"/>
                  </a:cubicBezTo>
                  <a:lnTo>
                    <a:pt x="59482" y="0"/>
                  </a:lnTo>
                  <a:lnTo>
                    <a:pt x="59482" y="450689"/>
                  </a:lnTo>
                  <a:close/>
                </a:path>
              </a:pathLst>
            </a:custGeom>
            <a:solidFill>
              <a:srgbClr val="36A2E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F052A300-6D6B-FD62-EEB6-D83F15C94918}"/>
                </a:ext>
              </a:extLst>
            </p:cNvPr>
            <p:cNvSpPr/>
            <p:nvPr/>
          </p:nvSpPr>
          <p:spPr>
            <a:xfrm>
              <a:off x="3748368" y="2755841"/>
              <a:ext cx="59481" cy="450688"/>
            </a:xfrm>
            <a:custGeom>
              <a:avLst/>
              <a:gdLst>
                <a:gd name="connsiteX0" fmla="*/ 0 w 59481"/>
                <a:gd name="connsiteY0" fmla="*/ 450689 h 450688"/>
                <a:gd name="connsiteX1" fmla="*/ 36223 w 59481"/>
                <a:gd name="connsiteY1" fmla="*/ 425777 h 450688"/>
                <a:gd name="connsiteX2" fmla="*/ 59482 w 59481"/>
                <a:gd name="connsiteY2" fmla="*/ 366296 h 450688"/>
                <a:gd name="connsiteX3" fmla="*/ 59482 w 59481"/>
                <a:gd name="connsiteY3" fmla="*/ 84393 h 450688"/>
                <a:gd name="connsiteX4" fmla="*/ 36223 w 59481"/>
                <a:gd name="connsiteY4" fmla="*/ 24911 h 450688"/>
                <a:gd name="connsiteX5" fmla="*/ 0 w 59481"/>
                <a:gd name="connsiteY5" fmla="*/ 0 h 450688"/>
                <a:gd name="connsiteX6" fmla="*/ 0 w 59481"/>
                <a:gd name="connsiteY6" fmla="*/ 450689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1" h="450688">
                  <a:moveTo>
                    <a:pt x="0" y="450689"/>
                  </a:moveTo>
                  <a:lnTo>
                    <a:pt x="36223" y="425777"/>
                  </a:lnTo>
                  <a:cubicBezTo>
                    <a:pt x="50204" y="416118"/>
                    <a:pt x="59482" y="392605"/>
                    <a:pt x="59482" y="366296"/>
                  </a:cubicBezTo>
                  <a:lnTo>
                    <a:pt x="59482" y="84393"/>
                  </a:lnTo>
                  <a:cubicBezTo>
                    <a:pt x="59482" y="58211"/>
                    <a:pt x="50331" y="34571"/>
                    <a:pt x="36223" y="24911"/>
                  </a:cubicBezTo>
                  <a:lnTo>
                    <a:pt x="0" y="0"/>
                  </a:lnTo>
                  <a:lnTo>
                    <a:pt x="0" y="450689"/>
                  </a:lnTo>
                  <a:close/>
                </a:path>
              </a:pathLst>
            </a:custGeom>
            <a:solidFill>
              <a:srgbClr val="36A2E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9" name="TextBox 888">
              <a:extLst>
                <a:ext uri="{FF2B5EF4-FFF2-40B4-BE49-F238E27FC236}">
                  <a16:creationId xmlns:a16="http://schemas.microsoft.com/office/drawing/2014/main" id="{CE6869A9-E368-32FE-BE43-CB5074B26CB1}"/>
                </a:ext>
              </a:extLst>
            </p:cNvPr>
            <p:cNvSpPr txBox="1"/>
            <p:nvPr/>
          </p:nvSpPr>
          <p:spPr>
            <a:xfrm>
              <a:off x="2759293" y="2864090"/>
              <a:ext cx="987042" cy="2364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9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9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9055816-5378-99A7-C0BB-B8243B55D8C1}"/>
              </a:ext>
            </a:extLst>
          </p:cNvPr>
          <p:cNvGrpSpPr/>
          <p:nvPr/>
        </p:nvGrpSpPr>
        <p:grpSpPr>
          <a:xfrm>
            <a:off x="2699812" y="3678385"/>
            <a:ext cx="1108037" cy="1248666"/>
            <a:chOff x="2699812" y="3678385"/>
            <a:chExt cx="1108037" cy="1248666"/>
          </a:xfrm>
        </p:grpSpPr>
        <p:grpSp>
          <p:nvGrpSpPr>
            <p:cNvPr id="616" name="Graphic 4">
              <a:extLst>
                <a:ext uri="{FF2B5EF4-FFF2-40B4-BE49-F238E27FC236}">
                  <a16:creationId xmlns:a16="http://schemas.microsoft.com/office/drawing/2014/main" id="{60E3BD66-C694-B3B1-6E04-5D21A26A9A59}"/>
                </a:ext>
              </a:extLst>
            </p:cNvPr>
            <p:cNvGrpSpPr/>
            <p:nvPr/>
          </p:nvGrpSpPr>
          <p:grpSpPr>
            <a:xfrm>
              <a:off x="2833518" y="3816471"/>
              <a:ext cx="840369" cy="713526"/>
              <a:chOff x="2833518" y="3752971"/>
              <a:chExt cx="840369" cy="713526"/>
            </a:xfrm>
          </p:grpSpPr>
          <p:sp>
            <p:nvSpPr>
              <p:cNvPr id="617" name="Freeform: Shape 616">
                <a:extLst>
                  <a:ext uri="{FF2B5EF4-FFF2-40B4-BE49-F238E27FC236}">
                    <a16:creationId xmlns:a16="http://schemas.microsoft.com/office/drawing/2014/main" id="{AE67AA56-02C9-BBBC-A7A3-7AB5ECB23704}"/>
                  </a:ext>
                </a:extLst>
              </p:cNvPr>
              <p:cNvSpPr/>
              <p:nvPr/>
            </p:nvSpPr>
            <p:spPr>
              <a:xfrm>
                <a:off x="2838857" y="3758182"/>
                <a:ext cx="830202" cy="703358"/>
              </a:xfrm>
              <a:custGeom>
                <a:avLst/>
                <a:gdLst>
                  <a:gd name="connsiteX0" fmla="*/ 0 w 830202"/>
                  <a:gd name="connsiteY0" fmla="*/ 703359 h 703358"/>
                  <a:gd name="connsiteX1" fmla="*/ 0 w 830202"/>
                  <a:gd name="connsiteY1" fmla="*/ 44611 h 703358"/>
                  <a:gd name="connsiteX2" fmla="*/ 44611 w 830202"/>
                  <a:gd name="connsiteY2" fmla="*/ 0 h 703358"/>
                  <a:gd name="connsiteX3" fmla="*/ 785591 w 830202"/>
                  <a:gd name="connsiteY3" fmla="*/ 0 h 703358"/>
                  <a:gd name="connsiteX4" fmla="*/ 830202 w 830202"/>
                  <a:gd name="connsiteY4" fmla="*/ 44611 h 703358"/>
                  <a:gd name="connsiteX5" fmla="*/ 830202 w 830202"/>
                  <a:gd name="connsiteY5" fmla="*/ 703359 h 703358"/>
                  <a:gd name="connsiteX6" fmla="*/ 127 w 830202"/>
                  <a:gd name="connsiteY6" fmla="*/ 703359 h 70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0202" h="703358">
                    <a:moveTo>
                      <a:pt x="0" y="703359"/>
                    </a:moveTo>
                    <a:lnTo>
                      <a:pt x="0" y="44611"/>
                    </a:lnTo>
                    <a:cubicBezTo>
                      <a:pt x="0" y="20082"/>
                      <a:pt x="19954" y="0"/>
                      <a:pt x="44611" y="0"/>
                    </a:cubicBezTo>
                    <a:lnTo>
                      <a:pt x="785591" y="0"/>
                    </a:lnTo>
                    <a:cubicBezTo>
                      <a:pt x="810121" y="0"/>
                      <a:pt x="830202" y="19954"/>
                      <a:pt x="830202" y="44611"/>
                    </a:cubicBezTo>
                    <a:lnTo>
                      <a:pt x="830202" y="703359"/>
                    </a:lnTo>
                    <a:lnTo>
                      <a:pt x="127" y="703359"/>
                    </a:lnTo>
                    <a:close/>
                  </a:path>
                </a:pathLst>
              </a:custGeom>
              <a:solidFill>
                <a:srgbClr val="36A2EA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8" name="Freeform: Shape 617">
                <a:extLst>
                  <a:ext uri="{FF2B5EF4-FFF2-40B4-BE49-F238E27FC236}">
                    <a16:creationId xmlns:a16="http://schemas.microsoft.com/office/drawing/2014/main" id="{3881DE60-AFA7-6946-558D-6F72BB8B950B}"/>
                  </a:ext>
                </a:extLst>
              </p:cNvPr>
              <p:cNvSpPr/>
              <p:nvPr/>
            </p:nvSpPr>
            <p:spPr>
              <a:xfrm>
                <a:off x="2833518" y="3752971"/>
                <a:ext cx="840369" cy="713526"/>
              </a:xfrm>
              <a:custGeom>
                <a:avLst/>
                <a:gdLst>
                  <a:gd name="connsiteX0" fmla="*/ 790802 w 840369"/>
                  <a:gd name="connsiteY0" fmla="*/ 10295 h 713526"/>
                  <a:gd name="connsiteX1" fmla="*/ 830202 w 840369"/>
                  <a:gd name="connsiteY1" fmla="*/ 49695 h 713526"/>
                  <a:gd name="connsiteX2" fmla="*/ 830202 w 840369"/>
                  <a:gd name="connsiteY2" fmla="*/ 703359 h 713526"/>
                  <a:gd name="connsiteX3" fmla="*/ 10295 w 840369"/>
                  <a:gd name="connsiteY3" fmla="*/ 703359 h 713526"/>
                  <a:gd name="connsiteX4" fmla="*/ 10295 w 840369"/>
                  <a:gd name="connsiteY4" fmla="*/ 49695 h 713526"/>
                  <a:gd name="connsiteX5" fmla="*/ 49695 w 840369"/>
                  <a:gd name="connsiteY5" fmla="*/ 10295 h 713526"/>
                  <a:gd name="connsiteX6" fmla="*/ 790675 w 840369"/>
                  <a:gd name="connsiteY6" fmla="*/ 10295 h 713526"/>
                  <a:gd name="connsiteX7" fmla="*/ 790675 w 840369"/>
                  <a:gd name="connsiteY7" fmla="*/ 0 h 713526"/>
                  <a:gd name="connsiteX8" fmla="*/ 49695 w 840369"/>
                  <a:gd name="connsiteY8" fmla="*/ 0 h 713526"/>
                  <a:gd name="connsiteX9" fmla="*/ 0 w 840369"/>
                  <a:gd name="connsiteY9" fmla="*/ 49695 h 713526"/>
                  <a:gd name="connsiteX10" fmla="*/ 0 w 840369"/>
                  <a:gd name="connsiteY10" fmla="*/ 713527 h 713526"/>
                  <a:gd name="connsiteX11" fmla="*/ 840370 w 840369"/>
                  <a:gd name="connsiteY11" fmla="*/ 713527 h 713526"/>
                  <a:gd name="connsiteX12" fmla="*/ 840370 w 840369"/>
                  <a:gd name="connsiteY12" fmla="*/ 49695 h 713526"/>
                  <a:gd name="connsiteX13" fmla="*/ 790675 w 840369"/>
                  <a:gd name="connsiteY13" fmla="*/ 0 h 713526"/>
                  <a:gd name="connsiteX14" fmla="*/ 790675 w 840369"/>
                  <a:gd name="connsiteY14" fmla="*/ 0 h 71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0369" h="713526">
                    <a:moveTo>
                      <a:pt x="790802" y="10295"/>
                    </a:moveTo>
                    <a:cubicBezTo>
                      <a:pt x="812536" y="10295"/>
                      <a:pt x="830202" y="27962"/>
                      <a:pt x="830202" y="49695"/>
                    </a:cubicBezTo>
                    <a:lnTo>
                      <a:pt x="830202" y="703359"/>
                    </a:lnTo>
                    <a:lnTo>
                      <a:pt x="10295" y="703359"/>
                    </a:lnTo>
                    <a:lnTo>
                      <a:pt x="10295" y="49695"/>
                    </a:lnTo>
                    <a:cubicBezTo>
                      <a:pt x="10295" y="27962"/>
                      <a:pt x="27961" y="10295"/>
                      <a:pt x="49695" y="10295"/>
                    </a:cubicBezTo>
                    <a:lnTo>
                      <a:pt x="790675" y="10295"/>
                    </a:lnTo>
                    <a:moveTo>
                      <a:pt x="790675" y="0"/>
                    </a:moveTo>
                    <a:lnTo>
                      <a:pt x="49695" y="0"/>
                    </a:lnTo>
                    <a:cubicBezTo>
                      <a:pt x="22242" y="0"/>
                      <a:pt x="0" y="22242"/>
                      <a:pt x="0" y="49695"/>
                    </a:cubicBezTo>
                    <a:lnTo>
                      <a:pt x="0" y="713527"/>
                    </a:lnTo>
                    <a:lnTo>
                      <a:pt x="840370" y="713527"/>
                    </a:lnTo>
                    <a:lnTo>
                      <a:pt x="840370" y="49695"/>
                    </a:lnTo>
                    <a:cubicBezTo>
                      <a:pt x="840370" y="22242"/>
                      <a:pt x="818128" y="0"/>
                      <a:pt x="790675" y="0"/>
                    </a:cubicBezTo>
                    <a:lnTo>
                      <a:pt x="790675" y="0"/>
                    </a:lnTo>
                    <a:close/>
                  </a:path>
                </a:pathLst>
              </a:custGeom>
              <a:solidFill>
                <a:srgbClr val="36A2EA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0" name="Picture 9" descr="A person with white hair and beard smiling&#10;&#10;Description automatically generated">
              <a:extLst>
                <a:ext uri="{FF2B5EF4-FFF2-40B4-BE49-F238E27FC236}">
                  <a16:creationId xmlns:a16="http://schemas.microsoft.com/office/drawing/2014/main" id="{365698F8-6C97-BB03-97D4-A0F4E5D00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75" t="8018" r="10846"/>
            <a:stretch>
              <a:fillRect/>
            </a:stretch>
          </p:blipFill>
          <p:spPr>
            <a:xfrm>
              <a:off x="2760572" y="3678385"/>
              <a:ext cx="973228" cy="845356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619" name="Graphic 4">
              <a:extLst>
                <a:ext uri="{FF2B5EF4-FFF2-40B4-BE49-F238E27FC236}">
                  <a16:creationId xmlns:a16="http://schemas.microsoft.com/office/drawing/2014/main" id="{905987D8-389D-F55D-BAC8-04F74E2781E1}"/>
                </a:ext>
              </a:extLst>
            </p:cNvPr>
            <p:cNvGrpSpPr/>
            <p:nvPr/>
          </p:nvGrpSpPr>
          <p:grpSpPr>
            <a:xfrm>
              <a:off x="2699939" y="4505087"/>
              <a:ext cx="1107910" cy="394384"/>
              <a:chOff x="2699939" y="4441587"/>
              <a:chExt cx="1107910" cy="394384"/>
            </a:xfrm>
          </p:grpSpPr>
          <p:sp>
            <p:nvSpPr>
              <p:cNvPr id="620" name="Freeform: Shape 619">
                <a:extLst>
                  <a:ext uri="{FF2B5EF4-FFF2-40B4-BE49-F238E27FC236}">
                    <a16:creationId xmlns:a16="http://schemas.microsoft.com/office/drawing/2014/main" id="{41EF1B09-761B-96A9-093D-984DA7E2D59E}"/>
                  </a:ext>
                </a:extLst>
              </p:cNvPr>
              <p:cNvSpPr/>
              <p:nvPr/>
            </p:nvSpPr>
            <p:spPr>
              <a:xfrm>
                <a:off x="2705023" y="4446671"/>
                <a:ext cx="1097742" cy="384216"/>
              </a:xfrm>
              <a:custGeom>
                <a:avLst/>
                <a:gdLst>
                  <a:gd name="connsiteX0" fmla="*/ 40290 w 1097742"/>
                  <a:gd name="connsiteY0" fmla="*/ 0 h 384216"/>
                  <a:gd name="connsiteX1" fmla="*/ 1057453 w 1097742"/>
                  <a:gd name="connsiteY1" fmla="*/ 0 h 384216"/>
                  <a:gd name="connsiteX2" fmla="*/ 1097743 w 1097742"/>
                  <a:gd name="connsiteY2" fmla="*/ 40290 h 384216"/>
                  <a:gd name="connsiteX3" fmla="*/ 1097743 w 1097742"/>
                  <a:gd name="connsiteY3" fmla="*/ 343926 h 384216"/>
                  <a:gd name="connsiteX4" fmla="*/ 1057453 w 1097742"/>
                  <a:gd name="connsiteY4" fmla="*/ 384216 h 384216"/>
                  <a:gd name="connsiteX5" fmla="*/ 40290 w 1097742"/>
                  <a:gd name="connsiteY5" fmla="*/ 384216 h 384216"/>
                  <a:gd name="connsiteX6" fmla="*/ 0 w 1097742"/>
                  <a:gd name="connsiteY6" fmla="*/ 343926 h 384216"/>
                  <a:gd name="connsiteX7" fmla="*/ 0 w 1097742"/>
                  <a:gd name="connsiteY7" fmla="*/ 40290 h 384216"/>
                  <a:gd name="connsiteX8" fmla="*/ 40290 w 1097742"/>
                  <a:gd name="connsiteY8" fmla="*/ 0 h 38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7742" h="384216">
                    <a:moveTo>
                      <a:pt x="40290" y="0"/>
                    </a:moveTo>
                    <a:lnTo>
                      <a:pt x="1057453" y="0"/>
                    </a:lnTo>
                    <a:cubicBezTo>
                      <a:pt x="1079695" y="0"/>
                      <a:pt x="1097743" y="18048"/>
                      <a:pt x="1097743" y="40290"/>
                    </a:cubicBezTo>
                    <a:lnTo>
                      <a:pt x="1097743" y="343926"/>
                    </a:lnTo>
                    <a:cubicBezTo>
                      <a:pt x="1097743" y="366168"/>
                      <a:pt x="1079695" y="384216"/>
                      <a:pt x="1057453" y="384216"/>
                    </a:cubicBezTo>
                    <a:lnTo>
                      <a:pt x="40290" y="384216"/>
                    </a:lnTo>
                    <a:cubicBezTo>
                      <a:pt x="18048" y="384216"/>
                      <a:pt x="0" y="366168"/>
                      <a:pt x="0" y="343926"/>
                    </a:cubicBezTo>
                    <a:lnTo>
                      <a:pt x="0" y="40290"/>
                    </a:lnTo>
                    <a:cubicBezTo>
                      <a:pt x="0" y="18048"/>
                      <a:pt x="18048" y="0"/>
                      <a:pt x="40290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1" name="Freeform: Shape 620">
                <a:extLst>
                  <a:ext uri="{FF2B5EF4-FFF2-40B4-BE49-F238E27FC236}">
                    <a16:creationId xmlns:a16="http://schemas.microsoft.com/office/drawing/2014/main" id="{FD2DB96D-F402-DE6F-0530-79351A04B73A}"/>
                  </a:ext>
                </a:extLst>
              </p:cNvPr>
              <p:cNvSpPr/>
              <p:nvPr/>
            </p:nvSpPr>
            <p:spPr>
              <a:xfrm>
                <a:off x="2699939" y="4441587"/>
                <a:ext cx="1107910" cy="394384"/>
              </a:xfrm>
              <a:custGeom>
                <a:avLst/>
                <a:gdLst>
                  <a:gd name="connsiteX0" fmla="*/ 1062537 w 1107910"/>
                  <a:gd name="connsiteY0" fmla="*/ 10295 h 394384"/>
                  <a:gd name="connsiteX1" fmla="*/ 1097743 w 1107910"/>
                  <a:gd name="connsiteY1" fmla="*/ 45501 h 394384"/>
                  <a:gd name="connsiteX2" fmla="*/ 1097743 w 1107910"/>
                  <a:gd name="connsiteY2" fmla="*/ 349137 h 394384"/>
                  <a:gd name="connsiteX3" fmla="*/ 1062537 w 1107910"/>
                  <a:gd name="connsiteY3" fmla="*/ 384343 h 394384"/>
                  <a:gd name="connsiteX4" fmla="*/ 45374 w 1107910"/>
                  <a:gd name="connsiteY4" fmla="*/ 384343 h 394384"/>
                  <a:gd name="connsiteX5" fmla="*/ 10168 w 1107910"/>
                  <a:gd name="connsiteY5" fmla="*/ 349137 h 394384"/>
                  <a:gd name="connsiteX6" fmla="*/ 10168 w 1107910"/>
                  <a:gd name="connsiteY6" fmla="*/ 45501 h 394384"/>
                  <a:gd name="connsiteX7" fmla="*/ 45374 w 1107910"/>
                  <a:gd name="connsiteY7" fmla="*/ 10295 h 394384"/>
                  <a:gd name="connsiteX8" fmla="*/ 1062537 w 1107910"/>
                  <a:gd name="connsiteY8" fmla="*/ 10295 h 394384"/>
                  <a:gd name="connsiteX9" fmla="*/ 1062537 w 1107910"/>
                  <a:gd name="connsiteY9" fmla="*/ 0 h 394384"/>
                  <a:gd name="connsiteX10" fmla="*/ 45374 w 1107910"/>
                  <a:gd name="connsiteY10" fmla="*/ 0 h 394384"/>
                  <a:gd name="connsiteX11" fmla="*/ 0 w 1107910"/>
                  <a:gd name="connsiteY11" fmla="*/ 45374 h 394384"/>
                  <a:gd name="connsiteX12" fmla="*/ 0 w 1107910"/>
                  <a:gd name="connsiteY12" fmla="*/ 349010 h 394384"/>
                  <a:gd name="connsiteX13" fmla="*/ 45374 w 1107910"/>
                  <a:gd name="connsiteY13" fmla="*/ 394384 h 394384"/>
                  <a:gd name="connsiteX14" fmla="*/ 1062537 w 1107910"/>
                  <a:gd name="connsiteY14" fmla="*/ 394384 h 394384"/>
                  <a:gd name="connsiteX15" fmla="*/ 1107911 w 1107910"/>
                  <a:gd name="connsiteY15" fmla="*/ 349010 h 394384"/>
                  <a:gd name="connsiteX16" fmla="*/ 1107911 w 1107910"/>
                  <a:gd name="connsiteY16" fmla="*/ 45374 h 394384"/>
                  <a:gd name="connsiteX17" fmla="*/ 1062537 w 1107910"/>
                  <a:gd name="connsiteY17" fmla="*/ 0 h 394384"/>
                  <a:gd name="connsiteX18" fmla="*/ 1062537 w 1107910"/>
                  <a:gd name="connsiteY18" fmla="*/ 0 h 39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07910" h="394384">
                    <a:moveTo>
                      <a:pt x="1062537" y="10295"/>
                    </a:moveTo>
                    <a:cubicBezTo>
                      <a:pt x="1081856" y="10295"/>
                      <a:pt x="1097743" y="26055"/>
                      <a:pt x="1097743" y="45501"/>
                    </a:cubicBezTo>
                    <a:lnTo>
                      <a:pt x="1097743" y="349137"/>
                    </a:lnTo>
                    <a:cubicBezTo>
                      <a:pt x="1097743" y="368456"/>
                      <a:pt x="1081983" y="384343"/>
                      <a:pt x="1062537" y="384343"/>
                    </a:cubicBezTo>
                    <a:lnTo>
                      <a:pt x="45374" y="384343"/>
                    </a:lnTo>
                    <a:cubicBezTo>
                      <a:pt x="26055" y="384343"/>
                      <a:pt x="10168" y="368583"/>
                      <a:pt x="10168" y="349137"/>
                    </a:cubicBezTo>
                    <a:lnTo>
                      <a:pt x="10168" y="45501"/>
                    </a:lnTo>
                    <a:cubicBezTo>
                      <a:pt x="10168" y="26182"/>
                      <a:pt x="25928" y="10295"/>
                      <a:pt x="45374" y="10295"/>
                    </a:cubicBezTo>
                    <a:lnTo>
                      <a:pt x="1062537" y="10295"/>
                    </a:lnTo>
                    <a:moveTo>
                      <a:pt x="1062537" y="0"/>
                    </a:moveTo>
                    <a:lnTo>
                      <a:pt x="45374" y="0"/>
                    </a:lnTo>
                    <a:cubicBezTo>
                      <a:pt x="20336" y="0"/>
                      <a:pt x="0" y="20335"/>
                      <a:pt x="0" y="45374"/>
                    </a:cubicBezTo>
                    <a:lnTo>
                      <a:pt x="0" y="349010"/>
                    </a:lnTo>
                    <a:cubicBezTo>
                      <a:pt x="0" y="374048"/>
                      <a:pt x="20336" y="394384"/>
                      <a:pt x="45374" y="394384"/>
                    </a:cubicBezTo>
                    <a:lnTo>
                      <a:pt x="1062537" y="394384"/>
                    </a:lnTo>
                    <a:cubicBezTo>
                      <a:pt x="1087575" y="394384"/>
                      <a:pt x="1107911" y="374048"/>
                      <a:pt x="1107911" y="349010"/>
                    </a:cubicBezTo>
                    <a:lnTo>
                      <a:pt x="1107911" y="45374"/>
                    </a:lnTo>
                    <a:cubicBezTo>
                      <a:pt x="1107911" y="20335"/>
                      <a:pt x="1087575" y="0"/>
                      <a:pt x="1062537" y="0"/>
                    </a:cubicBezTo>
                    <a:lnTo>
                      <a:pt x="1062537" y="0"/>
                    </a:lnTo>
                    <a:close/>
                  </a:path>
                </a:pathLst>
              </a:custGeom>
              <a:solidFill>
                <a:srgbClr val="36A2EA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C8AE5AD5-9E93-2D6A-D86E-0B4A1E5FB3B2}"/>
                </a:ext>
              </a:extLst>
            </p:cNvPr>
            <p:cNvSpPr/>
            <p:nvPr/>
          </p:nvSpPr>
          <p:spPr>
            <a:xfrm>
              <a:off x="2699812" y="4476363"/>
              <a:ext cx="59481" cy="450688"/>
            </a:xfrm>
            <a:custGeom>
              <a:avLst/>
              <a:gdLst>
                <a:gd name="connsiteX0" fmla="*/ 59482 w 59481"/>
                <a:gd name="connsiteY0" fmla="*/ 450688 h 450688"/>
                <a:gd name="connsiteX1" fmla="*/ 23259 w 59481"/>
                <a:gd name="connsiteY1" fmla="*/ 425777 h 450688"/>
                <a:gd name="connsiteX2" fmla="*/ 0 w 59481"/>
                <a:gd name="connsiteY2" fmla="*/ 366296 h 450688"/>
                <a:gd name="connsiteX3" fmla="*/ 0 w 59481"/>
                <a:gd name="connsiteY3" fmla="*/ 84393 h 450688"/>
                <a:gd name="connsiteX4" fmla="*/ 23259 w 59481"/>
                <a:gd name="connsiteY4" fmla="*/ 24911 h 450688"/>
                <a:gd name="connsiteX5" fmla="*/ 59482 w 59481"/>
                <a:gd name="connsiteY5" fmla="*/ 0 h 450688"/>
                <a:gd name="connsiteX6" fmla="*/ 59482 w 59481"/>
                <a:gd name="connsiteY6" fmla="*/ 450688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1" h="450688">
                  <a:moveTo>
                    <a:pt x="59482" y="450688"/>
                  </a:moveTo>
                  <a:lnTo>
                    <a:pt x="23259" y="425777"/>
                  </a:lnTo>
                  <a:cubicBezTo>
                    <a:pt x="9278" y="416118"/>
                    <a:pt x="0" y="392605"/>
                    <a:pt x="0" y="366296"/>
                  </a:cubicBezTo>
                  <a:lnTo>
                    <a:pt x="0" y="84393"/>
                  </a:lnTo>
                  <a:cubicBezTo>
                    <a:pt x="0" y="58211"/>
                    <a:pt x="9151" y="34571"/>
                    <a:pt x="23259" y="24911"/>
                  </a:cubicBezTo>
                  <a:lnTo>
                    <a:pt x="59482" y="0"/>
                  </a:lnTo>
                  <a:lnTo>
                    <a:pt x="59482" y="450688"/>
                  </a:lnTo>
                  <a:close/>
                </a:path>
              </a:pathLst>
            </a:custGeom>
            <a:solidFill>
              <a:srgbClr val="36A2E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366CA656-B8C1-0B5A-5751-6A7F8AC0906F}"/>
                </a:ext>
              </a:extLst>
            </p:cNvPr>
            <p:cNvSpPr/>
            <p:nvPr/>
          </p:nvSpPr>
          <p:spPr>
            <a:xfrm>
              <a:off x="3748368" y="4476363"/>
              <a:ext cx="59481" cy="450688"/>
            </a:xfrm>
            <a:custGeom>
              <a:avLst/>
              <a:gdLst>
                <a:gd name="connsiteX0" fmla="*/ 0 w 59481"/>
                <a:gd name="connsiteY0" fmla="*/ 450688 h 450688"/>
                <a:gd name="connsiteX1" fmla="*/ 36223 w 59481"/>
                <a:gd name="connsiteY1" fmla="*/ 425777 h 450688"/>
                <a:gd name="connsiteX2" fmla="*/ 59482 w 59481"/>
                <a:gd name="connsiteY2" fmla="*/ 366296 h 450688"/>
                <a:gd name="connsiteX3" fmla="*/ 59482 w 59481"/>
                <a:gd name="connsiteY3" fmla="*/ 84393 h 450688"/>
                <a:gd name="connsiteX4" fmla="*/ 36223 w 59481"/>
                <a:gd name="connsiteY4" fmla="*/ 24911 h 450688"/>
                <a:gd name="connsiteX5" fmla="*/ 0 w 59481"/>
                <a:gd name="connsiteY5" fmla="*/ 0 h 450688"/>
                <a:gd name="connsiteX6" fmla="*/ 0 w 59481"/>
                <a:gd name="connsiteY6" fmla="*/ 450688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1" h="450688">
                  <a:moveTo>
                    <a:pt x="0" y="450688"/>
                  </a:moveTo>
                  <a:lnTo>
                    <a:pt x="36223" y="425777"/>
                  </a:lnTo>
                  <a:cubicBezTo>
                    <a:pt x="50204" y="416118"/>
                    <a:pt x="59482" y="392605"/>
                    <a:pt x="59482" y="366296"/>
                  </a:cubicBezTo>
                  <a:lnTo>
                    <a:pt x="59482" y="84393"/>
                  </a:lnTo>
                  <a:cubicBezTo>
                    <a:pt x="59482" y="58211"/>
                    <a:pt x="50331" y="34571"/>
                    <a:pt x="36223" y="24911"/>
                  </a:cubicBezTo>
                  <a:lnTo>
                    <a:pt x="0" y="0"/>
                  </a:lnTo>
                  <a:lnTo>
                    <a:pt x="0" y="450688"/>
                  </a:lnTo>
                  <a:close/>
                </a:path>
              </a:pathLst>
            </a:custGeom>
            <a:solidFill>
              <a:srgbClr val="36A2E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4" name="TextBox 893">
              <a:extLst>
                <a:ext uri="{FF2B5EF4-FFF2-40B4-BE49-F238E27FC236}">
                  <a16:creationId xmlns:a16="http://schemas.microsoft.com/office/drawing/2014/main" id="{F73E6F82-54EC-14C2-905D-51DD3BE948E5}"/>
                </a:ext>
              </a:extLst>
            </p:cNvPr>
            <p:cNvSpPr txBox="1"/>
            <p:nvPr/>
          </p:nvSpPr>
          <p:spPr>
            <a:xfrm>
              <a:off x="2759293" y="4586645"/>
              <a:ext cx="987042" cy="2364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9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9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33" name="Group 932">
            <a:extLst>
              <a:ext uri="{FF2B5EF4-FFF2-40B4-BE49-F238E27FC236}">
                <a16:creationId xmlns:a16="http://schemas.microsoft.com/office/drawing/2014/main" id="{62AC5CE0-AB9F-44A8-49AD-25FE901795E0}"/>
              </a:ext>
            </a:extLst>
          </p:cNvPr>
          <p:cNvGrpSpPr/>
          <p:nvPr/>
        </p:nvGrpSpPr>
        <p:grpSpPr>
          <a:xfrm>
            <a:off x="6527486" y="5632450"/>
            <a:ext cx="913069" cy="1058081"/>
            <a:chOff x="6527486" y="5632450"/>
            <a:chExt cx="913069" cy="1058081"/>
          </a:xfrm>
        </p:grpSpPr>
        <p:grpSp>
          <p:nvGrpSpPr>
            <p:cNvPr id="789" name="Graphic 4">
              <a:extLst>
                <a:ext uri="{FF2B5EF4-FFF2-40B4-BE49-F238E27FC236}">
                  <a16:creationId xmlns:a16="http://schemas.microsoft.com/office/drawing/2014/main" id="{2716F5A1-271B-8CC4-C107-67CCF485205A}"/>
                </a:ext>
              </a:extLst>
            </p:cNvPr>
            <p:cNvGrpSpPr/>
            <p:nvPr/>
          </p:nvGrpSpPr>
          <p:grpSpPr>
            <a:xfrm>
              <a:off x="6637806" y="5775428"/>
              <a:ext cx="692555" cy="588081"/>
              <a:chOff x="6637806" y="5711928"/>
              <a:chExt cx="692555" cy="588081"/>
            </a:xfrm>
          </p:grpSpPr>
          <p:sp>
            <p:nvSpPr>
              <p:cNvPr id="790" name="Freeform: Shape 789">
                <a:extLst>
                  <a:ext uri="{FF2B5EF4-FFF2-40B4-BE49-F238E27FC236}">
                    <a16:creationId xmlns:a16="http://schemas.microsoft.com/office/drawing/2014/main" id="{26603F72-5421-FBF1-6C94-6B3F7069F990}"/>
                  </a:ext>
                </a:extLst>
              </p:cNvPr>
              <p:cNvSpPr/>
              <p:nvPr/>
            </p:nvSpPr>
            <p:spPr>
              <a:xfrm>
                <a:off x="6642001" y="5715996"/>
                <a:ext cx="684039" cy="579692"/>
              </a:xfrm>
              <a:custGeom>
                <a:avLst/>
                <a:gdLst>
                  <a:gd name="connsiteX0" fmla="*/ 0 w 684039"/>
                  <a:gd name="connsiteY0" fmla="*/ 579692 h 579692"/>
                  <a:gd name="connsiteX1" fmla="*/ 0 w 684039"/>
                  <a:gd name="connsiteY1" fmla="*/ 36731 h 579692"/>
                  <a:gd name="connsiteX2" fmla="*/ 36731 w 684039"/>
                  <a:gd name="connsiteY2" fmla="*/ 0 h 579692"/>
                  <a:gd name="connsiteX3" fmla="*/ 647308 w 684039"/>
                  <a:gd name="connsiteY3" fmla="*/ 0 h 579692"/>
                  <a:gd name="connsiteX4" fmla="*/ 684040 w 684039"/>
                  <a:gd name="connsiteY4" fmla="*/ 36731 h 579692"/>
                  <a:gd name="connsiteX5" fmla="*/ 684040 w 684039"/>
                  <a:gd name="connsiteY5" fmla="*/ 579692 h 579692"/>
                  <a:gd name="connsiteX6" fmla="*/ 0 w 684039"/>
                  <a:gd name="connsiteY6" fmla="*/ 579692 h 57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4039" h="579692">
                    <a:moveTo>
                      <a:pt x="0" y="579692"/>
                    </a:moveTo>
                    <a:lnTo>
                      <a:pt x="0" y="36731"/>
                    </a:lnTo>
                    <a:cubicBezTo>
                      <a:pt x="0" y="16523"/>
                      <a:pt x="16523" y="0"/>
                      <a:pt x="36731" y="0"/>
                    </a:cubicBezTo>
                    <a:lnTo>
                      <a:pt x="647308" y="0"/>
                    </a:lnTo>
                    <a:cubicBezTo>
                      <a:pt x="667517" y="0"/>
                      <a:pt x="684040" y="16523"/>
                      <a:pt x="684040" y="36731"/>
                    </a:cubicBezTo>
                    <a:lnTo>
                      <a:pt x="684040" y="579692"/>
                    </a:lnTo>
                    <a:lnTo>
                      <a:pt x="0" y="579692"/>
                    </a:lnTo>
                    <a:close/>
                  </a:path>
                </a:pathLst>
              </a:custGeom>
              <a:solidFill>
                <a:srgbClr val="6A2FD7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1" name="Freeform: Shape 790">
                <a:extLst>
                  <a:ext uri="{FF2B5EF4-FFF2-40B4-BE49-F238E27FC236}">
                    <a16:creationId xmlns:a16="http://schemas.microsoft.com/office/drawing/2014/main" id="{3C011255-A8B4-0CBA-9F13-B2EF41E8AEA9}"/>
                  </a:ext>
                </a:extLst>
              </p:cNvPr>
              <p:cNvSpPr/>
              <p:nvPr/>
            </p:nvSpPr>
            <p:spPr>
              <a:xfrm>
                <a:off x="6637806" y="5711928"/>
                <a:ext cx="692555" cy="588081"/>
              </a:xfrm>
              <a:custGeom>
                <a:avLst/>
                <a:gdLst>
                  <a:gd name="connsiteX0" fmla="*/ 651503 w 692555"/>
                  <a:gd name="connsiteY0" fmla="*/ 8388 h 588081"/>
                  <a:gd name="connsiteX1" fmla="*/ 684040 w 692555"/>
                  <a:gd name="connsiteY1" fmla="*/ 40925 h 588081"/>
                  <a:gd name="connsiteX2" fmla="*/ 684040 w 692555"/>
                  <a:gd name="connsiteY2" fmla="*/ 579566 h 588081"/>
                  <a:gd name="connsiteX3" fmla="*/ 8388 w 692555"/>
                  <a:gd name="connsiteY3" fmla="*/ 579566 h 588081"/>
                  <a:gd name="connsiteX4" fmla="*/ 8388 w 692555"/>
                  <a:gd name="connsiteY4" fmla="*/ 40925 h 588081"/>
                  <a:gd name="connsiteX5" fmla="*/ 40926 w 692555"/>
                  <a:gd name="connsiteY5" fmla="*/ 8388 h 588081"/>
                  <a:gd name="connsiteX6" fmla="*/ 651503 w 692555"/>
                  <a:gd name="connsiteY6" fmla="*/ 8388 h 588081"/>
                  <a:gd name="connsiteX7" fmla="*/ 651503 w 692555"/>
                  <a:gd name="connsiteY7" fmla="*/ 0 h 588081"/>
                  <a:gd name="connsiteX8" fmla="*/ 40926 w 692555"/>
                  <a:gd name="connsiteY8" fmla="*/ 0 h 588081"/>
                  <a:gd name="connsiteX9" fmla="*/ 0 w 692555"/>
                  <a:gd name="connsiteY9" fmla="*/ 40925 h 588081"/>
                  <a:gd name="connsiteX10" fmla="*/ 0 w 692555"/>
                  <a:gd name="connsiteY10" fmla="*/ 588081 h 588081"/>
                  <a:gd name="connsiteX11" fmla="*/ 692555 w 692555"/>
                  <a:gd name="connsiteY11" fmla="*/ 588081 h 588081"/>
                  <a:gd name="connsiteX12" fmla="*/ 692555 w 692555"/>
                  <a:gd name="connsiteY12" fmla="*/ 40925 h 588081"/>
                  <a:gd name="connsiteX13" fmla="*/ 651630 w 692555"/>
                  <a:gd name="connsiteY13" fmla="*/ 0 h 588081"/>
                  <a:gd name="connsiteX14" fmla="*/ 651630 w 692555"/>
                  <a:gd name="connsiteY14" fmla="*/ 0 h 58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2555" h="588081">
                    <a:moveTo>
                      <a:pt x="651503" y="8388"/>
                    </a:moveTo>
                    <a:cubicBezTo>
                      <a:pt x="669423" y="8388"/>
                      <a:pt x="684040" y="23005"/>
                      <a:pt x="684040" y="40925"/>
                    </a:cubicBezTo>
                    <a:lnTo>
                      <a:pt x="684040" y="579566"/>
                    </a:lnTo>
                    <a:lnTo>
                      <a:pt x="8388" y="579566"/>
                    </a:lnTo>
                    <a:lnTo>
                      <a:pt x="8388" y="40925"/>
                    </a:lnTo>
                    <a:cubicBezTo>
                      <a:pt x="8388" y="23005"/>
                      <a:pt x="23005" y="8388"/>
                      <a:pt x="40926" y="8388"/>
                    </a:cubicBezTo>
                    <a:lnTo>
                      <a:pt x="651503" y="8388"/>
                    </a:lnTo>
                    <a:moveTo>
                      <a:pt x="651503" y="0"/>
                    </a:moveTo>
                    <a:lnTo>
                      <a:pt x="40926" y="0"/>
                    </a:lnTo>
                    <a:cubicBezTo>
                      <a:pt x="18302" y="0"/>
                      <a:pt x="0" y="18302"/>
                      <a:pt x="0" y="40925"/>
                    </a:cubicBezTo>
                    <a:lnTo>
                      <a:pt x="0" y="588081"/>
                    </a:lnTo>
                    <a:lnTo>
                      <a:pt x="692555" y="588081"/>
                    </a:lnTo>
                    <a:lnTo>
                      <a:pt x="692555" y="40925"/>
                    </a:lnTo>
                    <a:cubicBezTo>
                      <a:pt x="692555" y="18302"/>
                      <a:pt x="674253" y="0"/>
                      <a:pt x="651630" y="0"/>
                    </a:cubicBezTo>
                    <a:lnTo>
                      <a:pt x="651630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3F7BED7-E4FC-8F55-69AC-5EB62158E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96" t="3472" r="40662" b="47223"/>
            <a:stretch/>
          </p:blipFill>
          <p:spPr>
            <a:xfrm>
              <a:off x="6573876" y="5632450"/>
              <a:ext cx="830456" cy="7213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92" name="Graphic 4">
              <a:extLst>
                <a:ext uri="{FF2B5EF4-FFF2-40B4-BE49-F238E27FC236}">
                  <a16:creationId xmlns:a16="http://schemas.microsoft.com/office/drawing/2014/main" id="{4D50A0A3-24F7-6EBF-7214-8B4F7FFA6005}"/>
                </a:ext>
              </a:extLst>
            </p:cNvPr>
            <p:cNvGrpSpPr/>
            <p:nvPr/>
          </p:nvGrpSpPr>
          <p:grpSpPr>
            <a:xfrm>
              <a:off x="6527613" y="6342793"/>
              <a:ext cx="912942" cy="324861"/>
              <a:chOff x="6527613" y="6279293"/>
              <a:chExt cx="912942" cy="324861"/>
            </a:xfrm>
          </p:grpSpPr>
          <p:sp>
            <p:nvSpPr>
              <p:cNvPr id="793" name="Freeform: Shape 792">
                <a:extLst>
                  <a:ext uri="{FF2B5EF4-FFF2-40B4-BE49-F238E27FC236}">
                    <a16:creationId xmlns:a16="http://schemas.microsoft.com/office/drawing/2014/main" id="{875EEC57-145F-792A-58DE-850E3AAB42DE}"/>
                  </a:ext>
                </a:extLst>
              </p:cNvPr>
              <p:cNvSpPr/>
              <p:nvPr/>
            </p:nvSpPr>
            <p:spPr>
              <a:xfrm>
                <a:off x="6531680" y="6283487"/>
                <a:ext cx="904554" cy="316600"/>
              </a:xfrm>
              <a:custGeom>
                <a:avLst/>
                <a:gdLst>
                  <a:gd name="connsiteX0" fmla="*/ 871382 w 904554"/>
                  <a:gd name="connsiteY0" fmla="*/ 0 h 316600"/>
                  <a:gd name="connsiteX1" fmla="*/ 904554 w 904554"/>
                  <a:gd name="connsiteY1" fmla="*/ 33172 h 316600"/>
                  <a:gd name="connsiteX2" fmla="*/ 904554 w 904554"/>
                  <a:gd name="connsiteY2" fmla="*/ 283427 h 316600"/>
                  <a:gd name="connsiteX3" fmla="*/ 871382 w 904554"/>
                  <a:gd name="connsiteY3" fmla="*/ 316600 h 316600"/>
                  <a:gd name="connsiteX4" fmla="*/ 33173 w 904554"/>
                  <a:gd name="connsiteY4" fmla="*/ 316600 h 316600"/>
                  <a:gd name="connsiteX5" fmla="*/ 0 w 904554"/>
                  <a:gd name="connsiteY5" fmla="*/ 283427 h 316600"/>
                  <a:gd name="connsiteX6" fmla="*/ 0 w 904554"/>
                  <a:gd name="connsiteY6" fmla="*/ 33172 h 316600"/>
                  <a:gd name="connsiteX7" fmla="*/ 33173 w 904554"/>
                  <a:gd name="connsiteY7" fmla="*/ 0 h 31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4554" h="316600">
                    <a:moveTo>
                      <a:pt x="871382" y="0"/>
                    </a:moveTo>
                    <a:cubicBezTo>
                      <a:pt x="889703" y="0"/>
                      <a:pt x="904554" y="14852"/>
                      <a:pt x="904554" y="33172"/>
                    </a:cubicBezTo>
                    <a:lnTo>
                      <a:pt x="904554" y="283427"/>
                    </a:lnTo>
                    <a:cubicBezTo>
                      <a:pt x="904554" y="301748"/>
                      <a:pt x="889703" y="316600"/>
                      <a:pt x="871382" y="316600"/>
                    </a:cubicBezTo>
                    <a:lnTo>
                      <a:pt x="33173" y="316600"/>
                    </a:lnTo>
                    <a:cubicBezTo>
                      <a:pt x="14852" y="316600"/>
                      <a:pt x="0" y="301748"/>
                      <a:pt x="0" y="283427"/>
                    </a:cubicBezTo>
                    <a:lnTo>
                      <a:pt x="0" y="33172"/>
                    </a:lnTo>
                    <a:cubicBezTo>
                      <a:pt x="0" y="14851"/>
                      <a:pt x="14852" y="0"/>
                      <a:pt x="33173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4" name="Freeform: Shape 793">
                <a:extLst>
                  <a:ext uri="{FF2B5EF4-FFF2-40B4-BE49-F238E27FC236}">
                    <a16:creationId xmlns:a16="http://schemas.microsoft.com/office/drawing/2014/main" id="{9E4BA1E9-EED4-6002-323C-FBB9EC853559}"/>
                  </a:ext>
                </a:extLst>
              </p:cNvPr>
              <p:cNvSpPr/>
              <p:nvPr/>
            </p:nvSpPr>
            <p:spPr>
              <a:xfrm>
                <a:off x="6527613" y="6279293"/>
                <a:ext cx="912942" cy="324861"/>
              </a:xfrm>
              <a:custGeom>
                <a:avLst/>
                <a:gdLst>
                  <a:gd name="connsiteX0" fmla="*/ 875576 w 912942"/>
                  <a:gd name="connsiteY0" fmla="*/ 8388 h 324861"/>
                  <a:gd name="connsiteX1" fmla="*/ 904554 w 912942"/>
                  <a:gd name="connsiteY1" fmla="*/ 37367 h 324861"/>
                  <a:gd name="connsiteX2" fmla="*/ 904554 w 912942"/>
                  <a:gd name="connsiteY2" fmla="*/ 287495 h 324861"/>
                  <a:gd name="connsiteX3" fmla="*/ 875576 w 912942"/>
                  <a:gd name="connsiteY3" fmla="*/ 316473 h 324861"/>
                  <a:gd name="connsiteX4" fmla="*/ 37367 w 912942"/>
                  <a:gd name="connsiteY4" fmla="*/ 316473 h 324861"/>
                  <a:gd name="connsiteX5" fmla="*/ 8388 w 912942"/>
                  <a:gd name="connsiteY5" fmla="*/ 287495 h 324861"/>
                  <a:gd name="connsiteX6" fmla="*/ 8388 w 912942"/>
                  <a:gd name="connsiteY6" fmla="*/ 37367 h 324861"/>
                  <a:gd name="connsiteX7" fmla="*/ 37367 w 912942"/>
                  <a:gd name="connsiteY7" fmla="*/ 8388 h 324861"/>
                  <a:gd name="connsiteX8" fmla="*/ 875576 w 912942"/>
                  <a:gd name="connsiteY8" fmla="*/ 8388 h 324861"/>
                  <a:gd name="connsiteX9" fmla="*/ 875576 w 912942"/>
                  <a:gd name="connsiteY9" fmla="*/ 0 h 324861"/>
                  <a:gd name="connsiteX10" fmla="*/ 37367 w 912942"/>
                  <a:gd name="connsiteY10" fmla="*/ 0 h 324861"/>
                  <a:gd name="connsiteX11" fmla="*/ 0 w 912942"/>
                  <a:gd name="connsiteY11" fmla="*/ 37367 h 324861"/>
                  <a:gd name="connsiteX12" fmla="*/ 0 w 912942"/>
                  <a:gd name="connsiteY12" fmla="*/ 287495 h 324861"/>
                  <a:gd name="connsiteX13" fmla="*/ 37367 w 912942"/>
                  <a:gd name="connsiteY13" fmla="*/ 324862 h 324861"/>
                  <a:gd name="connsiteX14" fmla="*/ 875576 w 912942"/>
                  <a:gd name="connsiteY14" fmla="*/ 324862 h 324861"/>
                  <a:gd name="connsiteX15" fmla="*/ 912942 w 912942"/>
                  <a:gd name="connsiteY15" fmla="*/ 287495 h 324861"/>
                  <a:gd name="connsiteX16" fmla="*/ 912942 w 912942"/>
                  <a:gd name="connsiteY16" fmla="*/ 37367 h 324861"/>
                  <a:gd name="connsiteX17" fmla="*/ 875576 w 912942"/>
                  <a:gd name="connsiteY17" fmla="*/ 0 h 324861"/>
                  <a:gd name="connsiteX18" fmla="*/ 875576 w 912942"/>
                  <a:gd name="connsiteY18" fmla="*/ 0 h 32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2942" h="324861">
                    <a:moveTo>
                      <a:pt x="875576" y="8388"/>
                    </a:moveTo>
                    <a:cubicBezTo>
                      <a:pt x="891590" y="8388"/>
                      <a:pt x="904554" y="21352"/>
                      <a:pt x="904554" y="37367"/>
                    </a:cubicBezTo>
                    <a:lnTo>
                      <a:pt x="904554" y="287495"/>
                    </a:lnTo>
                    <a:cubicBezTo>
                      <a:pt x="904554" y="303509"/>
                      <a:pt x="891590" y="316473"/>
                      <a:pt x="875576" y="316473"/>
                    </a:cubicBezTo>
                    <a:lnTo>
                      <a:pt x="37367" y="316473"/>
                    </a:lnTo>
                    <a:cubicBezTo>
                      <a:pt x="21352" y="316473"/>
                      <a:pt x="8388" y="303509"/>
                      <a:pt x="8388" y="287495"/>
                    </a:cubicBezTo>
                    <a:lnTo>
                      <a:pt x="8388" y="37367"/>
                    </a:lnTo>
                    <a:cubicBezTo>
                      <a:pt x="8388" y="21352"/>
                      <a:pt x="21352" y="8388"/>
                      <a:pt x="37367" y="8388"/>
                    </a:cubicBezTo>
                    <a:lnTo>
                      <a:pt x="875576" y="8388"/>
                    </a:lnTo>
                    <a:moveTo>
                      <a:pt x="875576" y="0"/>
                    </a:moveTo>
                    <a:lnTo>
                      <a:pt x="37367" y="0"/>
                    </a:lnTo>
                    <a:cubicBezTo>
                      <a:pt x="16650" y="0"/>
                      <a:pt x="0" y="16777"/>
                      <a:pt x="0" y="37367"/>
                    </a:cubicBezTo>
                    <a:lnTo>
                      <a:pt x="0" y="287495"/>
                    </a:lnTo>
                    <a:cubicBezTo>
                      <a:pt x="0" y="308212"/>
                      <a:pt x="16777" y="324862"/>
                      <a:pt x="37367" y="324862"/>
                    </a:cubicBezTo>
                    <a:lnTo>
                      <a:pt x="875576" y="324862"/>
                    </a:lnTo>
                    <a:cubicBezTo>
                      <a:pt x="896292" y="324862"/>
                      <a:pt x="912942" y="308085"/>
                      <a:pt x="912942" y="287495"/>
                    </a:cubicBezTo>
                    <a:lnTo>
                      <a:pt x="912942" y="37367"/>
                    </a:lnTo>
                    <a:cubicBezTo>
                      <a:pt x="912942" y="16650"/>
                      <a:pt x="896166" y="0"/>
                      <a:pt x="875576" y="0"/>
                    </a:cubicBezTo>
                    <a:lnTo>
                      <a:pt x="875576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6C65C2CD-E82E-D311-EC89-A1964711F7B2}"/>
                </a:ext>
              </a:extLst>
            </p:cNvPr>
            <p:cNvSpPr/>
            <p:nvPr/>
          </p:nvSpPr>
          <p:spPr>
            <a:xfrm>
              <a:off x="6527486" y="6319152"/>
              <a:ext cx="49059" cy="371379"/>
            </a:xfrm>
            <a:custGeom>
              <a:avLst/>
              <a:gdLst>
                <a:gd name="connsiteX0" fmla="*/ 49060 w 49059"/>
                <a:gd name="connsiteY0" fmla="*/ 371380 h 371379"/>
                <a:gd name="connsiteX1" fmla="*/ 19192 w 49059"/>
                <a:gd name="connsiteY1" fmla="*/ 350790 h 371379"/>
                <a:gd name="connsiteX2" fmla="*/ 0 w 49059"/>
                <a:gd name="connsiteY2" fmla="*/ 301857 h 371379"/>
                <a:gd name="connsiteX3" fmla="*/ 0 w 49059"/>
                <a:gd name="connsiteY3" fmla="*/ 69522 h 371379"/>
                <a:gd name="connsiteX4" fmla="*/ 19192 w 49059"/>
                <a:gd name="connsiteY4" fmla="*/ 20590 h 371379"/>
                <a:gd name="connsiteX5" fmla="*/ 49060 w 49059"/>
                <a:gd name="connsiteY5" fmla="*/ 0 h 371379"/>
                <a:gd name="connsiteX6" fmla="*/ 4906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49060" y="371380"/>
                  </a:moveTo>
                  <a:lnTo>
                    <a:pt x="19192" y="350790"/>
                  </a:lnTo>
                  <a:cubicBezTo>
                    <a:pt x="7626" y="342783"/>
                    <a:pt x="0" y="323463"/>
                    <a:pt x="0" y="301857"/>
                  </a:cubicBezTo>
                  <a:lnTo>
                    <a:pt x="0" y="69522"/>
                  </a:lnTo>
                  <a:cubicBezTo>
                    <a:pt x="0" y="47916"/>
                    <a:pt x="7626" y="28470"/>
                    <a:pt x="19192" y="20590"/>
                  </a:cubicBezTo>
                  <a:lnTo>
                    <a:pt x="49060" y="0"/>
                  </a:lnTo>
                  <a:lnTo>
                    <a:pt x="4906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EF0A8E04-53DA-57A1-C328-C7008EF0D75A}"/>
                </a:ext>
              </a:extLst>
            </p:cNvPr>
            <p:cNvSpPr/>
            <p:nvPr/>
          </p:nvSpPr>
          <p:spPr>
            <a:xfrm>
              <a:off x="7391496" y="6319152"/>
              <a:ext cx="49059" cy="371379"/>
            </a:xfrm>
            <a:custGeom>
              <a:avLst/>
              <a:gdLst>
                <a:gd name="connsiteX0" fmla="*/ 0 w 49059"/>
                <a:gd name="connsiteY0" fmla="*/ 371380 h 371379"/>
                <a:gd name="connsiteX1" fmla="*/ 29868 w 49059"/>
                <a:gd name="connsiteY1" fmla="*/ 350790 h 371379"/>
                <a:gd name="connsiteX2" fmla="*/ 49060 w 49059"/>
                <a:gd name="connsiteY2" fmla="*/ 301857 h 371379"/>
                <a:gd name="connsiteX3" fmla="*/ 49060 w 49059"/>
                <a:gd name="connsiteY3" fmla="*/ 69522 h 371379"/>
                <a:gd name="connsiteX4" fmla="*/ 29868 w 49059"/>
                <a:gd name="connsiteY4" fmla="*/ 20590 h 371379"/>
                <a:gd name="connsiteX5" fmla="*/ 0 w 49059"/>
                <a:gd name="connsiteY5" fmla="*/ 0 h 371379"/>
                <a:gd name="connsiteX6" fmla="*/ 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0" y="371380"/>
                  </a:moveTo>
                  <a:lnTo>
                    <a:pt x="29868" y="350790"/>
                  </a:lnTo>
                  <a:cubicBezTo>
                    <a:pt x="41434" y="342783"/>
                    <a:pt x="49060" y="323463"/>
                    <a:pt x="49060" y="301857"/>
                  </a:cubicBezTo>
                  <a:lnTo>
                    <a:pt x="49060" y="69522"/>
                  </a:lnTo>
                  <a:cubicBezTo>
                    <a:pt x="49060" y="47916"/>
                    <a:pt x="41434" y="28470"/>
                    <a:pt x="29868" y="20590"/>
                  </a:cubicBezTo>
                  <a:lnTo>
                    <a:pt x="0" y="0"/>
                  </a:lnTo>
                  <a:lnTo>
                    <a:pt x="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8" name="TextBox 907">
              <a:extLst>
                <a:ext uri="{FF2B5EF4-FFF2-40B4-BE49-F238E27FC236}">
                  <a16:creationId xmlns:a16="http://schemas.microsoft.com/office/drawing/2014/main" id="{AFE530D1-C638-8959-80CA-DB56E1929B98}"/>
                </a:ext>
              </a:extLst>
            </p:cNvPr>
            <p:cNvSpPr txBox="1"/>
            <p:nvPr/>
          </p:nvSpPr>
          <p:spPr>
            <a:xfrm>
              <a:off x="6573241" y="6414305"/>
              <a:ext cx="818256" cy="1990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8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C2CFDBD-C1EC-3566-27F1-D4490900F849}"/>
              </a:ext>
            </a:extLst>
          </p:cNvPr>
          <p:cNvGrpSpPr/>
          <p:nvPr/>
        </p:nvGrpSpPr>
        <p:grpSpPr>
          <a:xfrm>
            <a:off x="8246482" y="5765661"/>
            <a:ext cx="578166" cy="634706"/>
            <a:chOff x="8246482" y="5765661"/>
            <a:chExt cx="578166" cy="634706"/>
          </a:xfrm>
        </p:grpSpPr>
        <p:grpSp>
          <p:nvGrpSpPr>
            <p:cNvPr id="765" name="Graphic 4">
              <a:extLst>
                <a:ext uri="{FF2B5EF4-FFF2-40B4-BE49-F238E27FC236}">
                  <a16:creationId xmlns:a16="http://schemas.microsoft.com/office/drawing/2014/main" id="{54ED4BBD-41F8-2FA8-6AF1-352ABA14767E}"/>
                </a:ext>
              </a:extLst>
            </p:cNvPr>
            <p:cNvGrpSpPr/>
            <p:nvPr/>
          </p:nvGrpSpPr>
          <p:grpSpPr>
            <a:xfrm>
              <a:off x="8316259" y="5820930"/>
              <a:ext cx="438487" cy="372396"/>
              <a:chOff x="8316259" y="5757430"/>
              <a:chExt cx="438487" cy="372396"/>
            </a:xfrm>
          </p:grpSpPr>
          <p:sp>
            <p:nvSpPr>
              <p:cNvPr id="766" name="Freeform: Shape 765">
                <a:extLst>
                  <a:ext uri="{FF2B5EF4-FFF2-40B4-BE49-F238E27FC236}">
                    <a16:creationId xmlns:a16="http://schemas.microsoft.com/office/drawing/2014/main" id="{879BD7B1-160E-447D-BBDF-E3C1B976CD7E}"/>
                  </a:ext>
                </a:extLst>
              </p:cNvPr>
              <p:cNvSpPr/>
              <p:nvPr/>
            </p:nvSpPr>
            <p:spPr>
              <a:xfrm>
                <a:off x="8318928" y="5760099"/>
                <a:ext cx="433148" cy="367058"/>
              </a:xfrm>
              <a:custGeom>
                <a:avLst/>
                <a:gdLst>
                  <a:gd name="connsiteX0" fmla="*/ 0 w 433148"/>
                  <a:gd name="connsiteY0" fmla="*/ 367058 h 367058"/>
                  <a:gd name="connsiteX1" fmla="*/ 0 w 433148"/>
                  <a:gd name="connsiteY1" fmla="*/ 23259 h 367058"/>
                  <a:gd name="connsiteX2" fmla="*/ 23258 w 433148"/>
                  <a:gd name="connsiteY2" fmla="*/ 0 h 367058"/>
                  <a:gd name="connsiteX3" fmla="*/ 409890 w 433148"/>
                  <a:gd name="connsiteY3" fmla="*/ 0 h 367058"/>
                  <a:gd name="connsiteX4" fmla="*/ 433148 w 433148"/>
                  <a:gd name="connsiteY4" fmla="*/ 23259 h 367058"/>
                  <a:gd name="connsiteX5" fmla="*/ 433148 w 433148"/>
                  <a:gd name="connsiteY5" fmla="*/ 367058 h 367058"/>
                  <a:gd name="connsiteX6" fmla="*/ 0 w 433148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8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8" y="0"/>
                    </a:cubicBezTo>
                    <a:lnTo>
                      <a:pt x="409890" y="0"/>
                    </a:lnTo>
                    <a:cubicBezTo>
                      <a:pt x="422727" y="0"/>
                      <a:pt x="433148" y="10422"/>
                      <a:pt x="433148" y="23259"/>
                    </a:cubicBezTo>
                    <a:lnTo>
                      <a:pt x="433148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7" name="Freeform: Shape 766">
                <a:extLst>
                  <a:ext uri="{FF2B5EF4-FFF2-40B4-BE49-F238E27FC236}">
                    <a16:creationId xmlns:a16="http://schemas.microsoft.com/office/drawing/2014/main" id="{FAE64F11-4D97-B248-E9B0-BC988A257CD3}"/>
                  </a:ext>
                </a:extLst>
              </p:cNvPr>
              <p:cNvSpPr/>
              <p:nvPr/>
            </p:nvSpPr>
            <p:spPr>
              <a:xfrm>
                <a:off x="8316259" y="5757430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9 w 438487"/>
                  <a:gd name="connsiteY1" fmla="*/ 25928 h 372396"/>
                  <a:gd name="connsiteX2" fmla="*/ 433149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9" y="14616"/>
                      <a:pt x="433149" y="25928"/>
                    </a:cubicBezTo>
                    <a:lnTo>
                      <a:pt x="433149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7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2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BD3C9D9-6F72-BBF2-F284-C3A98D13D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42" t="3704" r="13086" b="20371"/>
            <a:stretch/>
          </p:blipFill>
          <p:spPr>
            <a:xfrm>
              <a:off x="8307248" y="5765661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68" name="Graphic 4">
              <a:extLst>
                <a:ext uri="{FF2B5EF4-FFF2-40B4-BE49-F238E27FC236}">
                  <a16:creationId xmlns:a16="http://schemas.microsoft.com/office/drawing/2014/main" id="{6AD919E2-18CF-D93C-B78D-56EC74CA2D72}"/>
                </a:ext>
              </a:extLst>
            </p:cNvPr>
            <p:cNvGrpSpPr/>
            <p:nvPr/>
          </p:nvGrpSpPr>
          <p:grpSpPr>
            <a:xfrm>
              <a:off x="8246482" y="6180235"/>
              <a:ext cx="578040" cy="205643"/>
              <a:chOff x="8246482" y="6116735"/>
              <a:chExt cx="578040" cy="205643"/>
            </a:xfrm>
          </p:grpSpPr>
          <p:sp>
            <p:nvSpPr>
              <p:cNvPr id="769" name="Freeform: Shape 768">
                <a:extLst>
                  <a:ext uri="{FF2B5EF4-FFF2-40B4-BE49-F238E27FC236}">
                    <a16:creationId xmlns:a16="http://schemas.microsoft.com/office/drawing/2014/main" id="{67B7F85F-6207-7184-7BD1-6B8B43AFF44A}"/>
                  </a:ext>
                </a:extLst>
              </p:cNvPr>
              <p:cNvSpPr/>
              <p:nvPr/>
            </p:nvSpPr>
            <p:spPr>
              <a:xfrm>
                <a:off x="8249151" y="6119404"/>
                <a:ext cx="572829" cy="200433"/>
              </a:xfrm>
              <a:custGeom>
                <a:avLst/>
                <a:gdLst>
                  <a:gd name="connsiteX0" fmla="*/ 551858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8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8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8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8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0" name="Freeform: Shape 769">
                <a:extLst>
                  <a:ext uri="{FF2B5EF4-FFF2-40B4-BE49-F238E27FC236}">
                    <a16:creationId xmlns:a16="http://schemas.microsoft.com/office/drawing/2014/main" id="{27CA6A95-BAAB-CDDE-C6CE-BC7C9C301455}"/>
                  </a:ext>
                </a:extLst>
              </p:cNvPr>
              <p:cNvSpPr/>
              <p:nvPr/>
            </p:nvSpPr>
            <p:spPr>
              <a:xfrm>
                <a:off x="8246482" y="6116735"/>
                <a:ext cx="578040" cy="205643"/>
              </a:xfrm>
              <a:custGeom>
                <a:avLst/>
                <a:gdLst>
                  <a:gd name="connsiteX0" fmla="*/ 554400 w 578040"/>
                  <a:gd name="connsiteY0" fmla="*/ 5338 h 205643"/>
                  <a:gd name="connsiteX1" fmla="*/ 572702 w 578040"/>
                  <a:gd name="connsiteY1" fmla="*/ 23640 h 205643"/>
                  <a:gd name="connsiteX2" fmla="*/ 572702 w 578040"/>
                  <a:gd name="connsiteY2" fmla="*/ 182004 h 205643"/>
                  <a:gd name="connsiteX3" fmla="*/ 554400 w 578040"/>
                  <a:gd name="connsiteY3" fmla="*/ 200306 h 205643"/>
                  <a:gd name="connsiteX4" fmla="*/ 23640 w 578040"/>
                  <a:gd name="connsiteY4" fmla="*/ 200306 h 205643"/>
                  <a:gd name="connsiteX5" fmla="*/ 5338 w 578040"/>
                  <a:gd name="connsiteY5" fmla="*/ 182004 h 205643"/>
                  <a:gd name="connsiteX6" fmla="*/ 5338 w 578040"/>
                  <a:gd name="connsiteY6" fmla="*/ 23640 h 205643"/>
                  <a:gd name="connsiteX7" fmla="*/ 23640 w 578040"/>
                  <a:gd name="connsiteY7" fmla="*/ 5338 h 205643"/>
                  <a:gd name="connsiteX8" fmla="*/ 554400 w 578040"/>
                  <a:gd name="connsiteY8" fmla="*/ 5338 h 205643"/>
                  <a:gd name="connsiteX9" fmla="*/ 554400 w 578040"/>
                  <a:gd name="connsiteY9" fmla="*/ 0 h 205643"/>
                  <a:gd name="connsiteX10" fmla="*/ 23640 w 578040"/>
                  <a:gd name="connsiteY10" fmla="*/ 0 h 205643"/>
                  <a:gd name="connsiteX11" fmla="*/ 0 w 578040"/>
                  <a:gd name="connsiteY11" fmla="*/ 23640 h 205643"/>
                  <a:gd name="connsiteX12" fmla="*/ 0 w 578040"/>
                  <a:gd name="connsiteY12" fmla="*/ 182004 h 205643"/>
                  <a:gd name="connsiteX13" fmla="*/ 23640 w 578040"/>
                  <a:gd name="connsiteY13" fmla="*/ 205644 h 205643"/>
                  <a:gd name="connsiteX14" fmla="*/ 554400 w 578040"/>
                  <a:gd name="connsiteY14" fmla="*/ 205644 h 205643"/>
                  <a:gd name="connsiteX15" fmla="*/ 578040 w 578040"/>
                  <a:gd name="connsiteY15" fmla="*/ 182004 h 205643"/>
                  <a:gd name="connsiteX16" fmla="*/ 578040 w 578040"/>
                  <a:gd name="connsiteY16" fmla="*/ 23640 h 205643"/>
                  <a:gd name="connsiteX17" fmla="*/ 554400 w 578040"/>
                  <a:gd name="connsiteY17" fmla="*/ 0 h 205643"/>
                  <a:gd name="connsiteX18" fmla="*/ 554400 w 578040"/>
                  <a:gd name="connsiteY18" fmla="*/ 0 h 20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3">
                    <a:moveTo>
                      <a:pt x="554400" y="5338"/>
                    </a:moveTo>
                    <a:cubicBezTo>
                      <a:pt x="564568" y="5338"/>
                      <a:pt x="572702" y="13600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4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600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2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2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84A6471E-BD73-2B13-13EB-9856263EBD04}"/>
                </a:ext>
              </a:extLst>
            </p:cNvPr>
            <p:cNvSpPr/>
            <p:nvPr/>
          </p:nvSpPr>
          <p:spPr>
            <a:xfrm>
              <a:off x="8246482" y="6165237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1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9AE40232-DBDF-A1A5-76CB-49A5CC282AD5}"/>
                </a:ext>
              </a:extLst>
            </p:cNvPr>
            <p:cNvSpPr/>
            <p:nvPr/>
          </p:nvSpPr>
          <p:spPr>
            <a:xfrm>
              <a:off x="8793637" y="6165237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1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9" name="TextBox 908">
              <a:extLst>
                <a:ext uri="{FF2B5EF4-FFF2-40B4-BE49-F238E27FC236}">
                  <a16:creationId xmlns:a16="http://schemas.microsoft.com/office/drawing/2014/main" id="{A975E53F-E013-B9C7-357F-6F03200C8D8D}"/>
                </a:ext>
              </a:extLst>
            </p:cNvPr>
            <p:cNvSpPr txBox="1"/>
            <p:nvPr/>
          </p:nvSpPr>
          <p:spPr>
            <a:xfrm>
              <a:off x="8277493" y="6220016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2E3B681-6D2E-8B17-CF06-85B5BC4D3275}"/>
              </a:ext>
            </a:extLst>
          </p:cNvPr>
          <p:cNvGrpSpPr/>
          <p:nvPr/>
        </p:nvGrpSpPr>
        <p:grpSpPr>
          <a:xfrm>
            <a:off x="8809144" y="6070600"/>
            <a:ext cx="578166" cy="667212"/>
            <a:chOff x="8809144" y="6102212"/>
            <a:chExt cx="578166" cy="635600"/>
          </a:xfrm>
        </p:grpSpPr>
        <p:grpSp>
          <p:nvGrpSpPr>
            <p:cNvPr id="757" name="Graphic 4">
              <a:extLst>
                <a:ext uri="{FF2B5EF4-FFF2-40B4-BE49-F238E27FC236}">
                  <a16:creationId xmlns:a16="http://schemas.microsoft.com/office/drawing/2014/main" id="{96DCD7F8-5DA8-7E71-332E-65277282DF1D}"/>
                </a:ext>
              </a:extLst>
            </p:cNvPr>
            <p:cNvGrpSpPr/>
            <p:nvPr/>
          </p:nvGrpSpPr>
          <p:grpSpPr>
            <a:xfrm>
              <a:off x="8878920" y="6158374"/>
              <a:ext cx="438487" cy="372396"/>
              <a:chOff x="8878920" y="6094874"/>
              <a:chExt cx="438487" cy="372396"/>
            </a:xfrm>
          </p:grpSpPr>
          <p:sp>
            <p:nvSpPr>
              <p:cNvPr id="758" name="Freeform: Shape 757">
                <a:extLst>
                  <a:ext uri="{FF2B5EF4-FFF2-40B4-BE49-F238E27FC236}">
                    <a16:creationId xmlns:a16="http://schemas.microsoft.com/office/drawing/2014/main" id="{41E206A9-0887-AF73-94C7-B94DB2EFC147}"/>
                  </a:ext>
                </a:extLst>
              </p:cNvPr>
              <p:cNvSpPr/>
              <p:nvPr/>
            </p:nvSpPr>
            <p:spPr>
              <a:xfrm>
                <a:off x="8881589" y="6097416"/>
                <a:ext cx="433149" cy="367057"/>
              </a:xfrm>
              <a:custGeom>
                <a:avLst/>
                <a:gdLst>
                  <a:gd name="connsiteX0" fmla="*/ 0 w 433149"/>
                  <a:gd name="connsiteY0" fmla="*/ 367058 h 367057"/>
                  <a:gd name="connsiteX1" fmla="*/ 0 w 433149"/>
                  <a:gd name="connsiteY1" fmla="*/ 23259 h 367057"/>
                  <a:gd name="connsiteX2" fmla="*/ 23259 w 433149"/>
                  <a:gd name="connsiteY2" fmla="*/ 0 h 367057"/>
                  <a:gd name="connsiteX3" fmla="*/ 409890 w 433149"/>
                  <a:gd name="connsiteY3" fmla="*/ 0 h 367057"/>
                  <a:gd name="connsiteX4" fmla="*/ 433149 w 433149"/>
                  <a:gd name="connsiteY4" fmla="*/ 23259 h 367057"/>
                  <a:gd name="connsiteX5" fmla="*/ 433149 w 433149"/>
                  <a:gd name="connsiteY5" fmla="*/ 367058 h 367057"/>
                  <a:gd name="connsiteX6" fmla="*/ 0 w 433149"/>
                  <a:gd name="connsiteY6" fmla="*/ 367058 h 36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9" h="367057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9" y="0"/>
                    </a:cubicBezTo>
                    <a:lnTo>
                      <a:pt x="409890" y="0"/>
                    </a:lnTo>
                    <a:cubicBezTo>
                      <a:pt x="422727" y="0"/>
                      <a:pt x="433149" y="10422"/>
                      <a:pt x="433149" y="23259"/>
                    </a:cubicBezTo>
                    <a:lnTo>
                      <a:pt x="433149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9" name="Freeform: Shape 758">
                <a:extLst>
                  <a:ext uri="{FF2B5EF4-FFF2-40B4-BE49-F238E27FC236}">
                    <a16:creationId xmlns:a16="http://schemas.microsoft.com/office/drawing/2014/main" id="{3F2CF510-5C6C-130D-B1D6-88C150CCDDCD}"/>
                  </a:ext>
                </a:extLst>
              </p:cNvPr>
              <p:cNvSpPr/>
              <p:nvPr/>
            </p:nvSpPr>
            <p:spPr>
              <a:xfrm>
                <a:off x="8878920" y="6094874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8 w 438487"/>
                  <a:gd name="connsiteY1" fmla="*/ 25928 h 372396"/>
                  <a:gd name="connsiteX2" fmla="*/ 433148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8" y="14616"/>
                      <a:pt x="433148" y="25928"/>
                    </a:cubicBezTo>
                    <a:lnTo>
                      <a:pt x="433148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6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1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4394631-AE8C-E898-94C9-46DC72076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86" t="3132" r="18642" b="14042"/>
            <a:stretch/>
          </p:blipFill>
          <p:spPr>
            <a:xfrm>
              <a:off x="8870281" y="6102212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60" name="Graphic 4">
              <a:extLst>
                <a:ext uri="{FF2B5EF4-FFF2-40B4-BE49-F238E27FC236}">
                  <a16:creationId xmlns:a16="http://schemas.microsoft.com/office/drawing/2014/main" id="{1F363D05-888B-36F4-9220-A881D0051767}"/>
                </a:ext>
              </a:extLst>
            </p:cNvPr>
            <p:cNvGrpSpPr/>
            <p:nvPr/>
          </p:nvGrpSpPr>
          <p:grpSpPr>
            <a:xfrm>
              <a:off x="8809144" y="6517679"/>
              <a:ext cx="578040" cy="205644"/>
              <a:chOff x="8809144" y="6454179"/>
              <a:chExt cx="578040" cy="205644"/>
            </a:xfrm>
          </p:grpSpPr>
          <p:sp>
            <p:nvSpPr>
              <p:cNvPr id="761" name="Freeform: Shape 760">
                <a:extLst>
                  <a:ext uri="{FF2B5EF4-FFF2-40B4-BE49-F238E27FC236}">
                    <a16:creationId xmlns:a16="http://schemas.microsoft.com/office/drawing/2014/main" id="{1128B61A-B9F8-C916-922A-FB59DE105F2C}"/>
                  </a:ext>
                </a:extLst>
              </p:cNvPr>
              <p:cNvSpPr/>
              <p:nvPr/>
            </p:nvSpPr>
            <p:spPr>
              <a:xfrm>
                <a:off x="8811813" y="6456848"/>
                <a:ext cx="572829" cy="200433"/>
              </a:xfrm>
              <a:custGeom>
                <a:avLst/>
                <a:gdLst>
                  <a:gd name="connsiteX0" fmla="*/ 551859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9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9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3"/>
                      <a:pt x="563441" y="200433"/>
                      <a:pt x="551859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9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2" name="Freeform: Shape 761">
                <a:extLst>
                  <a:ext uri="{FF2B5EF4-FFF2-40B4-BE49-F238E27FC236}">
                    <a16:creationId xmlns:a16="http://schemas.microsoft.com/office/drawing/2014/main" id="{92E8755F-9C24-6056-DA53-F368E02F6A18}"/>
                  </a:ext>
                </a:extLst>
              </p:cNvPr>
              <p:cNvSpPr/>
              <p:nvPr/>
            </p:nvSpPr>
            <p:spPr>
              <a:xfrm>
                <a:off x="8809144" y="6454179"/>
                <a:ext cx="578040" cy="205644"/>
              </a:xfrm>
              <a:custGeom>
                <a:avLst/>
                <a:gdLst>
                  <a:gd name="connsiteX0" fmla="*/ 554400 w 578040"/>
                  <a:gd name="connsiteY0" fmla="*/ 5338 h 205644"/>
                  <a:gd name="connsiteX1" fmla="*/ 572702 w 578040"/>
                  <a:gd name="connsiteY1" fmla="*/ 23640 h 205644"/>
                  <a:gd name="connsiteX2" fmla="*/ 572702 w 578040"/>
                  <a:gd name="connsiteY2" fmla="*/ 182004 h 205644"/>
                  <a:gd name="connsiteX3" fmla="*/ 554400 w 578040"/>
                  <a:gd name="connsiteY3" fmla="*/ 200307 h 205644"/>
                  <a:gd name="connsiteX4" fmla="*/ 23640 w 578040"/>
                  <a:gd name="connsiteY4" fmla="*/ 200307 h 205644"/>
                  <a:gd name="connsiteX5" fmla="*/ 5338 w 578040"/>
                  <a:gd name="connsiteY5" fmla="*/ 182004 h 205644"/>
                  <a:gd name="connsiteX6" fmla="*/ 5338 w 578040"/>
                  <a:gd name="connsiteY6" fmla="*/ 23640 h 205644"/>
                  <a:gd name="connsiteX7" fmla="*/ 23640 w 578040"/>
                  <a:gd name="connsiteY7" fmla="*/ 5338 h 205644"/>
                  <a:gd name="connsiteX8" fmla="*/ 554400 w 578040"/>
                  <a:gd name="connsiteY8" fmla="*/ 5338 h 205644"/>
                  <a:gd name="connsiteX9" fmla="*/ 554400 w 578040"/>
                  <a:gd name="connsiteY9" fmla="*/ 0 h 205644"/>
                  <a:gd name="connsiteX10" fmla="*/ 23640 w 578040"/>
                  <a:gd name="connsiteY10" fmla="*/ 0 h 205644"/>
                  <a:gd name="connsiteX11" fmla="*/ 0 w 578040"/>
                  <a:gd name="connsiteY11" fmla="*/ 23640 h 205644"/>
                  <a:gd name="connsiteX12" fmla="*/ 0 w 578040"/>
                  <a:gd name="connsiteY12" fmla="*/ 182004 h 205644"/>
                  <a:gd name="connsiteX13" fmla="*/ 23640 w 578040"/>
                  <a:gd name="connsiteY13" fmla="*/ 205644 h 205644"/>
                  <a:gd name="connsiteX14" fmla="*/ 554400 w 578040"/>
                  <a:gd name="connsiteY14" fmla="*/ 205644 h 205644"/>
                  <a:gd name="connsiteX15" fmla="*/ 578040 w 578040"/>
                  <a:gd name="connsiteY15" fmla="*/ 182004 h 205644"/>
                  <a:gd name="connsiteX16" fmla="*/ 578040 w 578040"/>
                  <a:gd name="connsiteY16" fmla="*/ 23640 h 205644"/>
                  <a:gd name="connsiteX17" fmla="*/ 554400 w 578040"/>
                  <a:gd name="connsiteY17" fmla="*/ 0 h 205644"/>
                  <a:gd name="connsiteX18" fmla="*/ 554400 w 578040"/>
                  <a:gd name="connsiteY18" fmla="*/ 0 h 20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4">
                    <a:moveTo>
                      <a:pt x="554400" y="5338"/>
                    </a:moveTo>
                    <a:cubicBezTo>
                      <a:pt x="564568" y="5338"/>
                      <a:pt x="572702" y="13600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7"/>
                      <a:pt x="554400" y="200307"/>
                    </a:cubicBezTo>
                    <a:lnTo>
                      <a:pt x="23640" y="200307"/>
                    </a:lnTo>
                    <a:cubicBezTo>
                      <a:pt x="13472" y="200307"/>
                      <a:pt x="5338" y="192045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599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1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1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1E5925CC-D4F2-2BB0-5E5C-EB5EBA2706A2}"/>
                </a:ext>
              </a:extLst>
            </p:cNvPr>
            <p:cNvSpPr/>
            <p:nvPr/>
          </p:nvSpPr>
          <p:spPr>
            <a:xfrm>
              <a:off x="8809144" y="6502681"/>
              <a:ext cx="31011" cy="235131"/>
            </a:xfrm>
            <a:custGeom>
              <a:avLst/>
              <a:gdLst>
                <a:gd name="connsiteX0" fmla="*/ 31012 w 31011"/>
                <a:gd name="connsiteY0" fmla="*/ 235131 h 235131"/>
                <a:gd name="connsiteX1" fmla="*/ 12074 w 31011"/>
                <a:gd name="connsiteY1" fmla="*/ 222167 h 235131"/>
                <a:gd name="connsiteX2" fmla="*/ 0 w 31011"/>
                <a:gd name="connsiteY2" fmla="*/ 191155 h 235131"/>
                <a:gd name="connsiteX3" fmla="*/ 0 w 31011"/>
                <a:gd name="connsiteY3" fmla="*/ 43976 h 235131"/>
                <a:gd name="connsiteX4" fmla="*/ 12074 w 31011"/>
                <a:gd name="connsiteY4" fmla="*/ 12964 h 235131"/>
                <a:gd name="connsiteX5" fmla="*/ 31012 w 31011"/>
                <a:gd name="connsiteY5" fmla="*/ 0 h 235131"/>
                <a:gd name="connsiteX6" fmla="*/ 31012 w 31011"/>
                <a:gd name="connsiteY6" fmla="*/ 235131 h 235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1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2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A7EB0744-66D4-BCEA-9330-A897FAA7689C}"/>
                </a:ext>
              </a:extLst>
            </p:cNvPr>
            <p:cNvSpPr/>
            <p:nvPr/>
          </p:nvSpPr>
          <p:spPr>
            <a:xfrm>
              <a:off x="9356299" y="6502681"/>
              <a:ext cx="31011" cy="235131"/>
            </a:xfrm>
            <a:custGeom>
              <a:avLst/>
              <a:gdLst>
                <a:gd name="connsiteX0" fmla="*/ 0 w 31011"/>
                <a:gd name="connsiteY0" fmla="*/ 235131 h 235131"/>
                <a:gd name="connsiteX1" fmla="*/ 18937 w 31011"/>
                <a:gd name="connsiteY1" fmla="*/ 222167 h 235131"/>
                <a:gd name="connsiteX2" fmla="*/ 31012 w 31011"/>
                <a:gd name="connsiteY2" fmla="*/ 191155 h 235131"/>
                <a:gd name="connsiteX3" fmla="*/ 31012 w 31011"/>
                <a:gd name="connsiteY3" fmla="*/ 43976 h 235131"/>
                <a:gd name="connsiteX4" fmla="*/ 18937 w 31011"/>
                <a:gd name="connsiteY4" fmla="*/ 12964 h 235131"/>
                <a:gd name="connsiteX5" fmla="*/ 0 w 31011"/>
                <a:gd name="connsiteY5" fmla="*/ 0 h 235131"/>
                <a:gd name="connsiteX6" fmla="*/ 0 w 31011"/>
                <a:gd name="connsiteY6" fmla="*/ 235131 h 235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1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2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0" name="TextBox 909">
              <a:extLst>
                <a:ext uri="{FF2B5EF4-FFF2-40B4-BE49-F238E27FC236}">
                  <a16:creationId xmlns:a16="http://schemas.microsoft.com/office/drawing/2014/main" id="{91C22B7D-86E9-106E-8EB8-13F62937AA87}"/>
                </a:ext>
              </a:extLst>
            </p:cNvPr>
            <p:cNvSpPr txBox="1"/>
            <p:nvPr/>
          </p:nvSpPr>
          <p:spPr>
            <a:xfrm>
              <a:off x="8843205" y="6559726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22" name="Group 921">
            <a:extLst>
              <a:ext uri="{FF2B5EF4-FFF2-40B4-BE49-F238E27FC236}">
                <a16:creationId xmlns:a16="http://schemas.microsoft.com/office/drawing/2014/main" id="{4F20A733-47A8-0E39-D388-64479C881402}"/>
              </a:ext>
            </a:extLst>
          </p:cNvPr>
          <p:cNvGrpSpPr/>
          <p:nvPr/>
        </p:nvGrpSpPr>
        <p:grpSpPr>
          <a:xfrm>
            <a:off x="8246482" y="4656532"/>
            <a:ext cx="578166" cy="630841"/>
            <a:chOff x="8246482" y="4656532"/>
            <a:chExt cx="578166" cy="630841"/>
          </a:xfrm>
        </p:grpSpPr>
        <p:grpSp>
          <p:nvGrpSpPr>
            <p:cNvPr id="749" name="Graphic 4">
              <a:extLst>
                <a:ext uri="{FF2B5EF4-FFF2-40B4-BE49-F238E27FC236}">
                  <a16:creationId xmlns:a16="http://schemas.microsoft.com/office/drawing/2014/main" id="{ACAC3278-F1B9-2DF2-FA51-8E0F97FD9A7E}"/>
                </a:ext>
              </a:extLst>
            </p:cNvPr>
            <p:cNvGrpSpPr/>
            <p:nvPr/>
          </p:nvGrpSpPr>
          <p:grpSpPr>
            <a:xfrm>
              <a:off x="8316259" y="4707935"/>
              <a:ext cx="438487" cy="372396"/>
              <a:chOff x="8316259" y="4644435"/>
              <a:chExt cx="438487" cy="372396"/>
            </a:xfrm>
          </p:grpSpPr>
          <p:sp>
            <p:nvSpPr>
              <p:cNvPr id="750" name="Freeform: Shape 749">
                <a:extLst>
                  <a:ext uri="{FF2B5EF4-FFF2-40B4-BE49-F238E27FC236}">
                    <a16:creationId xmlns:a16="http://schemas.microsoft.com/office/drawing/2014/main" id="{94F2A176-73CD-5DAC-DD94-13B2838AE6D8}"/>
                  </a:ext>
                </a:extLst>
              </p:cNvPr>
              <p:cNvSpPr/>
              <p:nvPr/>
            </p:nvSpPr>
            <p:spPr>
              <a:xfrm>
                <a:off x="8318928" y="4647104"/>
                <a:ext cx="433148" cy="367058"/>
              </a:xfrm>
              <a:custGeom>
                <a:avLst/>
                <a:gdLst>
                  <a:gd name="connsiteX0" fmla="*/ 0 w 433148"/>
                  <a:gd name="connsiteY0" fmla="*/ 367058 h 367058"/>
                  <a:gd name="connsiteX1" fmla="*/ 0 w 433148"/>
                  <a:gd name="connsiteY1" fmla="*/ 23259 h 367058"/>
                  <a:gd name="connsiteX2" fmla="*/ 23258 w 433148"/>
                  <a:gd name="connsiteY2" fmla="*/ 0 h 367058"/>
                  <a:gd name="connsiteX3" fmla="*/ 409890 w 433148"/>
                  <a:gd name="connsiteY3" fmla="*/ 0 h 367058"/>
                  <a:gd name="connsiteX4" fmla="*/ 433148 w 433148"/>
                  <a:gd name="connsiteY4" fmla="*/ 23259 h 367058"/>
                  <a:gd name="connsiteX5" fmla="*/ 433148 w 433148"/>
                  <a:gd name="connsiteY5" fmla="*/ 367058 h 367058"/>
                  <a:gd name="connsiteX6" fmla="*/ 0 w 433148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8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8" y="0"/>
                    </a:cubicBezTo>
                    <a:lnTo>
                      <a:pt x="409890" y="0"/>
                    </a:lnTo>
                    <a:cubicBezTo>
                      <a:pt x="422727" y="0"/>
                      <a:pt x="433148" y="10422"/>
                      <a:pt x="433148" y="23259"/>
                    </a:cubicBezTo>
                    <a:lnTo>
                      <a:pt x="433148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1" name="Freeform: Shape 750">
                <a:extLst>
                  <a:ext uri="{FF2B5EF4-FFF2-40B4-BE49-F238E27FC236}">
                    <a16:creationId xmlns:a16="http://schemas.microsoft.com/office/drawing/2014/main" id="{508BE1B4-C518-DECE-7C2A-16A89FE0C7DB}"/>
                  </a:ext>
                </a:extLst>
              </p:cNvPr>
              <p:cNvSpPr/>
              <p:nvPr/>
            </p:nvSpPr>
            <p:spPr>
              <a:xfrm>
                <a:off x="8316259" y="4644435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9 w 438487"/>
                  <a:gd name="connsiteY1" fmla="*/ 25928 h 372396"/>
                  <a:gd name="connsiteX2" fmla="*/ 433149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9" y="14616"/>
                      <a:pt x="433149" y="25928"/>
                    </a:cubicBezTo>
                    <a:lnTo>
                      <a:pt x="433149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7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2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57FB6D8-4650-7291-2B5D-20ABE4DF3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78" t="12038" r="23778" b="12038"/>
            <a:stretch/>
          </p:blipFill>
          <p:spPr>
            <a:xfrm>
              <a:off x="8307248" y="4656532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52" name="Graphic 4">
              <a:extLst>
                <a:ext uri="{FF2B5EF4-FFF2-40B4-BE49-F238E27FC236}">
                  <a16:creationId xmlns:a16="http://schemas.microsoft.com/office/drawing/2014/main" id="{663F13AB-C072-DAB5-4162-8C1E8A01604E}"/>
                </a:ext>
              </a:extLst>
            </p:cNvPr>
            <p:cNvGrpSpPr/>
            <p:nvPr/>
          </p:nvGrpSpPr>
          <p:grpSpPr>
            <a:xfrm>
              <a:off x="8246482" y="5067240"/>
              <a:ext cx="578040" cy="205643"/>
              <a:chOff x="8246482" y="5003740"/>
              <a:chExt cx="578040" cy="205643"/>
            </a:xfrm>
          </p:grpSpPr>
          <p:sp>
            <p:nvSpPr>
              <p:cNvPr id="753" name="Freeform: Shape 752">
                <a:extLst>
                  <a:ext uri="{FF2B5EF4-FFF2-40B4-BE49-F238E27FC236}">
                    <a16:creationId xmlns:a16="http://schemas.microsoft.com/office/drawing/2014/main" id="{53934BF0-53B1-50B1-0D62-66C7C633C09D}"/>
                  </a:ext>
                </a:extLst>
              </p:cNvPr>
              <p:cNvSpPr/>
              <p:nvPr/>
            </p:nvSpPr>
            <p:spPr>
              <a:xfrm>
                <a:off x="8249151" y="5006409"/>
                <a:ext cx="572829" cy="200433"/>
              </a:xfrm>
              <a:custGeom>
                <a:avLst/>
                <a:gdLst>
                  <a:gd name="connsiteX0" fmla="*/ 551858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8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8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8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8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4" name="Freeform: Shape 753">
                <a:extLst>
                  <a:ext uri="{FF2B5EF4-FFF2-40B4-BE49-F238E27FC236}">
                    <a16:creationId xmlns:a16="http://schemas.microsoft.com/office/drawing/2014/main" id="{DB81E7EE-94BD-20A5-0ECC-58380CE8E608}"/>
                  </a:ext>
                </a:extLst>
              </p:cNvPr>
              <p:cNvSpPr/>
              <p:nvPr/>
            </p:nvSpPr>
            <p:spPr>
              <a:xfrm>
                <a:off x="8246482" y="5003740"/>
                <a:ext cx="578040" cy="205643"/>
              </a:xfrm>
              <a:custGeom>
                <a:avLst/>
                <a:gdLst>
                  <a:gd name="connsiteX0" fmla="*/ 554400 w 578040"/>
                  <a:gd name="connsiteY0" fmla="*/ 5338 h 205643"/>
                  <a:gd name="connsiteX1" fmla="*/ 572702 w 578040"/>
                  <a:gd name="connsiteY1" fmla="*/ 23640 h 205643"/>
                  <a:gd name="connsiteX2" fmla="*/ 572702 w 578040"/>
                  <a:gd name="connsiteY2" fmla="*/ 182004 h 205643"/>
                  <a:gd name="connsiteX3" fmla="*/ 554400 w 578040"/>
                  <a:gd name="connsiteY3" fmla="*/ 200306 h 205643"/>
                  <a:gd name="connsiteX4" fmla="*/ 23640 w 578040"/>
                  <a:gd name="connsiteY4" fmla="*/ 200306 h 205643"/>
                  <a:gd name="connsiteX5" fmla="*/ 5338 w 578040"/>
                  <a:gd name="connsiteY5" fmla="*/ 182004 h 205643"/>
                  <a:gd name="connsiteX6" fmla="*/ 5338 w 578040"/>
                  <a:gd name="connsiteY6" fmla="*/ 23640 h 205643"/>
                  <a:gd name="connsiteX7" fmla="*/ 23640 w 578040"/>
                  <a:gd name="connsiteY7" fmla="*/ 5338 h 205643"/>
                  <a:gd name="connsiteX8" fmla="*/ 554400 w 578040"/>
                  <a:gd name="connsiteY8" fmla="*/ 5338 h 205643"/>
                  <a:gd name="connsiteX9" fmla="*/ 554400 w 578040"/>
                  <a:gd name="connsiteY9" fmla="*/ 0 h 205643"/>
                  <a:gd name="connsiteX10" fmla="*/ 23640 w 578040"/>
                  <a:gd name="connsiteY10" fmla="*/ 0 h 205643"/>
                  <a:gd name="connsiteX11" fmla="*/ 0 w 578040"/>
                  <a:gd name="connsiteY11" fmla="*/ 23640 h 205643"/>
                  <a:gd name="connsiteX12" fmla="*/ 0 w 578040"/>
                  <a:gd name="connsiteY12" fmla="*/ 182004 h 205643"/>
                  <a:gd name="connsiteX13" fmla="*/ 23640 w 578040"/>
                  <a:gd name="connsiteY13" fmla="*/ 205644 h 205643"/>
                  <a:gd name="connsiteX14" fmla="*/ 554400 w 578040"/>
                  <a:gd name="connsiteY14" fmla="*/ 205644 h 205643"/>
                  <a:gd name="connsiteX15" fmla="*/ 578040 w 578040"/>
                  <a:gd name="connsiteY15" fmla="*/ 182004 h 205643"/>
                  <a:gd name="connsiteX16" fmla="*/ 578040 w 578040"/>
                  <a:gd name="connsiteY16" fmla="*/ 23640 h 205643"/>
                  <a:gd name="connsiteX17" fmla="*/ 554400 w 578040"/>
                  <a:gd name="connsiteY17" fmla="*/ 0 h 205643"/>
                  <a:gd name="connsiteX18" fmla="*/ 554400 w 578040"/>
                  <a:gd name="connsiteY18" fmla="*/ 0 h 20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3">
                    <a:moveTo>
                      <a:pt x="554400" y="5338"/>
                    </a:moveTo>
                    <a:cubicBezTo>
                      <a:pt x="564568" y="5338"/>
                      <a:pt x="572702" y="13600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5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600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2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2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C5B57ECF-A178-1F08-A68A-0CEF349F097F}"/>
                </a:ext>
              </a:extLst>
            </p:cNvPr>
            <p:cNvSpPr/>
            <p:nvPr/>
          </p:nvSpPr>
          <p:spPr>
            <a:xfrm>
              <a:off x="8246482" y="5052243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1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6714BFE0-28BD-CE15-7DDB-FABA12E462CD}"/>
                </a:ext>
              </a:extLst>
            </p:cNvPr>
            <p:cNvSpPr/>
            <p:nvPr/>
          </p:nvSpPr>
          <p:spPr>
            <a:xfrm>
              <a:off x="8793637" y="5052243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1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1" name="TextBox 910">
              <a:extLst>
                <a:ext uri="{FF2B5EF4-FFF2-40B4-BE49-F238E27FC236}">
                  <a16:creationId xmlns:a16="http://schemas.microsoft.com/office/drawing/2014/main" id="{83F16315-A66F-37BC-AA32-65844698874D}"/>
                </a:ext>
              </a:extLst>
            </p:cNvPr>
            <p:cNvSpPr txBox="1"/>
            <p:nvPr/>
          </p:nvSpPr>
          <p:spPr>
            <a:xfrm>
              <a:off x="8277493" y="5109432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21" name="Group 920">
            <a:extLst>
              <a:ext uri="{FF2B5EF4-FFF2-40B4-BE49-F238E27FC236}">
                <a16:creationId xmlns:a16="http://schemas.microsoft.com/office/drawing/2014/main" id="{3494779A-A7EF-7C3A-D8A3-AC4686C59EE8}"/>
              </a:ext>
            </a:extLst>
          </p:cNvPr>
          <p:cNvGrpSpPr/>
          <p:nvPr/>
        </p:nvGrpSpPr>
        <p:grpSpPr>
          <a:xfrm>
            <a:off x="8809144" y="4993083"/>
            <a:ext cx="578166" cy="631734"/>
            <a:chOff x="8809144" y="4993083"/>
            <a:chExt cx="578166" cy="631734"/>
          </a:xfrm>
        </p:grpSpPr>
        <p:grpSp>
          <p:nvGrpSpPr>
            <p:cNvPr id="741" name="Graphic 4">
              <a:extLst>
                <a:ext uri="{FF2B5EF4-FFF2-40B4-BE49-F238E27FC236}">
                  <a16:creationId xmlns:a16="http://schemas.microsoft.com/office/drawing/2014/main" id="{C86EE454-FB0C-51EC-B1A8-A28EDBD46434}"/>
                </a:ext>
              </a:extLst>
            </p:cNvPr>
            <p:cNvGrpSpPr/>
            <p:nvPr/>
          </p:nvGrpSpPr>
          <p:grpSpPr>
            <a:xfrm>
              <a:off x="8878920" y="5045379"/>
              <a:ext cx="438487" cy="372396"/>
              <a:chOff x="8878920" y="4981879"/>
              <a:chExt cx="438487" cy="372396"/>
            </a:xfrm>
          </p:grpSpPr>
          <p:sp>
            <p:nvSpPr>
              <p:cNvPr id="742" name="Freeform: Shape 741">
                <a:extLst>
                  <a:ext uri="{FF2B5EF4-FFF2-40B4-BE49-F238E27FC236}">
                    <a16:creationId xmlns:a16="http://schemas.microsoft.com/office/drawing/2014/main" id="{55135671-20E2-8225-AE42-34A89894E6F1}"/>
                  </a:ext>
                </a:extLst>
              </p:cNvPr>
              <p:cNvSpPr/>
              <p:nvPr/>
            </p:nvSpPr>
            <p:spPr>
              <a:xfrm>
                <a:off x="8881589" y="4984548"/>
                <a:ext cx="433149" cy="367057"/>
              </a:xfrm>
              <a:custGeom>
                <a:avLst/>
                <a:gdLst>
                  <a:gd name="connsiteX0" fmla="*/ 0 w 433149"/>
                  <a:gd name="connsiteY0" fmla="*/ 367058 h 367057"/>
                  <a:gd name="connsiteX1" fmla="*/ 0 w 433149"/>
                  <a:gd name="connsiteY1" fmla="*/ 23259 h 367057"/>
                  <a:gd name="connsiteX2" fmla="*/ 23259 w 433149"/>
                  <a:gd name="connsiteY2" fmla="*/ 0 h 367057"/>
                  <a:gd name="connsiteX3" fmla="*/ 409890 w 433149"/>
                  <a:gd name="connsiteY3" fmla="*/ 0 h 367057"/>
                  <a:gd name="connsiteX4" fmla="*/ 433149 w 433149"/>
                  <a:gd name="connsiteY4" fmla="*/ 23259 h 367057"/>
                  <a:gd name="connsiteX5" fmla="*/ 433149 w 433149"/>
                  <a:gd name="connsiteY5" fmla="*/ 367058 h 367057"/>
                  <a:gd name="connsiteX6" fmla="*/ 0 w 433149"/>
                  <a:gd name="connsiteY6" fmla="*/ 367058 h 36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9" h="367057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9" y="0"/>
                    </a:cubicBezTo>
                    <a:lnTo>
                      <a:pt x="409890" y="0"/>
                    </a:lnTo>
                    <a:cubicBezTo>
                      <a:pt x="422727" y="0"/>
                      <a:pt x="433149" y="10422"/>
                      <a:pt x="433149" y="23259"/>
                    </a:cubicBezTo>
                    <a:lnTo>
                      <a:pt x="433149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3" name="Freeform: Shape 742">
                <a:extLst>
                  <a:ext uri="{FF2B5EF4-FFF2-40B4-BE49-F238E27FC236}">
                    <a16:creationId xmlns:a16="http://schemas.microsoft.com/office/drawing/2014/main" id="{480C3B47-06FA-D58A-3F7E-0C9A2BB88D3B}"/>
                  </a:ext>
                </a:extLst>
              </p:cNvPr>
              <p:cNvSpPr/>
              <p:nvPr/>
            </p:nvSpPr>
            <p:spPr>
              <a:xfrm>
                <a:off x="8878920" y="4981879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8 w 438487"/>
                  <a:gd name="connsiteY1" fmla="*/ 25928 h 372396"/>
                  <a:gd name="connsiteX2" fmla="*/ 433148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7 h 372396"/>
                  <a:gd name="connsiteX11" fmla="*/ 438487 w 438487"/>
                  <a:gd name="connsiteY11" fmla="*/ 372397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8" y="14616"/>
                      <a:pt x="433148" y="25928"/>
                    </a:cubicBezTo>
                    <a:lnTo>
                      <a:pt x="433148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6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7"/>
                    </a:lnTo>
                    <a:lnTo>
                      <a:pt x="438487" y="372397"/>
                    </a:lnTo>
                    <a:lnTo>
                      <a:pt x="438487" y="25928"/>
                    </a:lnTo>
                    <a:cubicBezTo>
                      <a:pt x="438487" y="11566"/>
                      <a:pt x="426921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F7827570-BA2F-B8E2-62EC-4D6843466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97" t="8587" r="17531" b="8587"/>
            <a:stretch/>
          </p:blipFill>
          <p:spPr>
            <a:xfrm>
              <a:off x="8870281" y="4993083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44" name="Graphic 4">
              <a:extLst>
                <a:ext uri="{FF2B5EF4-FFF2-40B4-BE49-F238E27FC236}">
                  <a16:creationId xmlns:a16="http://schemas.microsoft.com/office/drawing/2014/main" id="{91BA5214-B1B4-2384-A80D-1D9DBD553CCD}"/>
                </a:ext>
              </a:extLst>
            </p:cNvPr>
            <p:cNvGrpSpPr/>
            <p:nvPr/>
          </p:nvGrpSpPr>
          <p:grpSpPr>
            <a:xfrm>
              <a:off x="8809144" y="5404685"/>
              <a:ext cx="578040" cy="205643"/>
              <a:chOff x="8809144" y="5341185"/>
              <a:chExt cx="578040" cy="205643"/>
            </a:xfrm>
          </p:grpSpPr>
          <p:sp>
            <p:nvSpPr>
              <p:cNvPr id="745" name="Freeform: Shape 744">
                <a:extLst>
                  <a:ext uri="{FF2B5EF4-FFF2-40B4-BE49-F238E27FC236}">
                    <a16:creationId xmlns:a16="http://schemas.microsoft.com/office/drawing/2014/main" id="{092915D5-4ACE-5504-C1FB-B835DFEC4C93}"/>
                  </a:ext>
                </a:extLst>
              </p:cNvPr>
              <p:cNvSpPr/>
              <p:nvPr/>
            </p:nvSpPr>
            <p:spPr>
              <a:xfrm>
                <a:off x="8811813" y="5343854"/>
                <a:ext cx="572829" cy="200433"/>
              </a:xfrm>
              <a:custGeom>
                <a:avLst/>
                <a:gdLst>
                  <a:gd name="connsiteX0" fmla="*/ 551859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9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9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9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9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6" name="Freeform: Shape 745">
                <a:extLst>
                  <a:ext uri="{FF2B5EF4-FFF2-40B4-BE49-F238E27FC236}">
                    <a16:creationId xmlns:a16="http://schemas.microsoft.com/office/drawing/2014/main" id="{7B0A17E1-7D1C-85FA-9B95-C32400870F7B}"/>
                  </a:ext>
                </a:extLst>
              </p:cNvPr>
              <p:cNvSpPr/>
              <p:nvPr/>
            </p:nvSpPr>
            <p:spPr>
              <a:xfrm>
                <a:off x="8809144" y="5341185"/>
                <a:ext cx="578040" cy="205643"/>
              </a:xfrm>
              <a:custGeom>
                <a:avLst/>
                <a:gdLst>
                  <a:gd name="connsiteX0" fmla="*/ 554400 w 578040"/>
                  <a:gd name="connsiteY0" fmla="*/ 5338 h 205643"/>
                  <a:gd name="connsiteX1" fmla="*/ 572702 w 578040"/>
                  <a:gd name="connsiteY1" fmla="*/ 23640 h 205643"/>
                  <a:gd name="connsiteX2" fmla="*/ 572702 w 578040"/>
                  <a:gd name="connsiteY2" fmla="*/ 182004 h 205643"/>
                  <a:gd name="connsiteX3" fmla="*/ 554400 w 578040"/>
                  <a:gd name="connsiteY3" fmla="*/ 200306 h 205643"/>
                  <a:gd name="connsiteX4" fmla="*/ 23640 w 578040"/>
                  <a:gd name="connsiteY4" fmla="*/ 200306 h 205643"/>
                  <a:gd name="connsiteX5" fmla="*/ 5338 w 578040"/>
                  <a:gd name="connsiteY5" fmla="*/ 182004 h 205643"/>
                  <a:gd name="connsiteX6" fmla="*/ 5338 w 578040"/>
                  <a:gd name="connsiteY6" fmla="*/ 23640 h 205643"/>
                  <a:gd name="connsiteX7" fmla="*/ 23640 w 578040"/>
                  <a:gd name="connsiteY7" fmla="*/ 5338 h 205643"/>
                  <a:gd name="connsiteX8" fmla="*/ 554400 w 578040"/>
                  <a:gd name="connsiteY8" fmla="*/ 5338 h 205643"/>
                  <a:gd name="connsiteX9" fmla="*/ 554400 w 578040"/>
                  <a:gd name="connsiteY9" fmla="*/ 0 h 205643"/>
                  <a:gd name="connsiteX10" fmla="*/ 23640 w 578040"/>
                  <a:gd name="connsiteY10" fmla="*/ 0 h 205643"/>
                  <a:gd name="connsiteX11" fmla="*/ 0 w 578040"/>
                  <a:gd name="connsiteY11" fmla="*/ 23640 h 205643"/>
                  <a:gd name="connsiteX12" fmla="*/ 0 w 578040"/>
                  <a:gd name="connsiteY12" fmla="*/ 182004 h 205643"/>
                  <a:gd name="connsiteX13" fmla="*/ 23640 w 578040"/>
                  <a:gd name="connsiteY13" fmla="*/ 205644 h 205643"/>
                  <a:gd name="connsiteX14" fmla="*/ 554400 w 578040"/>
                  <a:gd name="connsiteY14" fmla="*/ 205644 h 205643"/>
                  <a:gd name="connsiteX15" fmla="*/ 578040 w 578040"/>
                  <a:gd name="connsiteY15" fmla="*/ 182004 h 205643"/>
                  <a:gd name="connsiteX16" fmla="*/ 578040 w 578040"/>
                  <a:gd name="connsiteY16" fmla="*/ 23640 h 205643"/>
                  <a:gd name="connsiteX17" fmla="*/ 554400 w 578040"/>
                  <a:gd name="connsiteY17" fmla="*/ 0 h 205643"/>
                  <a:gd name="connsiteX18" fmla="*/ 554400 w 578040"/>
                  <a:gd name="connsiteY18" fmla="*/ 0 h 20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3">
                    <a:moveTo>
                      <a:pt x="554400" y="5338"/>
                    </a:moveTo>
                    <a:cubicBezTo>
                      <a:pt x="564568" y="5338"/>
                      <a:pt x="572702" y="13599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4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599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1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1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03A4A1A4-0D8B-805C-8A45-6A6D1A739558}"/>
                </a:ext>
              </a:extLst>
            </p:cNvPr>
            <p:cNvSpPr/>
            <p:nvPr/>
          </p:nvSpPr>
          <p:spPr>
            <a:xfrm>
              <a:off x="8809144" y="5389687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2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2D67A687-C527-2ED0-68A7-0AD242F6192E}"/>
                </a:ext>
              </a:extLst>
            </p:cNvPr>
            <p:cNvSpPr/>
            <p:nvPr/>
          </p:nvSpPr>
          <p:spPr>
            <a:xfrm>
              <a:off x="9356299" y="5389687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2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2" name="TextBox 911">
              <a:extLst>
                <a:ext uri="{FF2B5EF4-FFF2-40B4-BE49-F238E27FC236}">
                  <a16:creationId xmlns:a16="http://schemas.microsoft.com/office/drawing/2014/main" id="{3C1EA829-A98D-3A38-8798-CA88F317483D}"/>
                </a:ext>
              </a:extLst>
            </p:cNvPr>
            <p:cNvSpPr txBox="1"/>
            <p:nvPr/>
          </p:nvSpPr>
          <p:spPr>
            <a:xfrm>
              <a:off x="8843205" y="5449142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23" name="Group 922">
            <a:extLst>
              <a:ext uri="{FF2B5EF4-FFF2-40B4-BE49-F238E27FC236}">
                <a16:creationId xmlns:a16="http://schemas.microsoft.com/office/drawing/2014/main" id="{39EBA219-3491-335B-C8E4-C5905F729F0E}"/>
              </a:ext>
            </a:extLst>
          </p:cNvPr>
          <p:cNvGrpSpPr/>
          <p:nvPr/>
        </p:nvGrpSpPr>
        <p:grpSpPr>
          <a:xfrm>
            <a:off x="8809144" y="3879784"/>
            <a:ext cx="578166" cy="632165"/>
            <a:chOff x="8809144" y="3879784"/>
            <a:chExt cx="578166" cy="632165"/>
          </a:xfrm>
        </p:grpSpPr>
        <p:grpSp>
          <p:nvGrpSpPr>
            <p:cNvPr id="725" name="Graphic 4">
              <a:extLst>
                <a:ext uri="{FF2B5EF4-FFF2-40B4-BE49-F238E27FC236}">
                  <a16:creationId xmlns:a16="http://schemas.microsoft.com/office/drawing/2014/main" id="{A86B148D-C15C-A386-34FD-11A472C1A00E}"/>
                </a:ext>
              </a:extLst>
            </p:cNvPr>
            <p:cNvGrpSpPr/>
            <p:nvPr/>
          </p:nvGrpSpPr>
          <p:grpSpPr>
            <a:xfrm>
              <a:off x="8878920" y="3932384"/>
              <a:ext cx="438487" cy="372396"/>
              <a:chOff x="8878920" y="3868884"/>
              <a:chExt cx="438487" cy="372396"/>
            </a:xfrm>
          </p:grpSpPr>
          <p:sp>
            <p:nvSpPr>
              <p:cNvPr id="726" name="Freeform: Shape 725">
                <a:extLst>
                  <a:ext uri="{FF2B5EF4-FFF2-40B4-BE49-F238E27FC236}">
                    <a16:creationId xmlns:a16="http://schemas.microsoft.com/office/drawing/2014/main" id="{0A1B4956-6788-BF90-68FF-47872CF3E8C4}"/>
                  </a:ext>
                </a:extLst>
              </p:cNvPr>
              <p:cNvSpPr/>
              <p:nvPr/>
            </p:nvSpPr>
            <p:spPr>
              <a:xfrm>
                <a:off x="8881589" y="3871554"/>
                <a:ext cx="433149" cy="367058"/>
              </a:xfrm>
              <a:custGeom>
                <a:avLst/>
                <a:gdLst>
                  <a:gd name="connsiteX0" fmla="*/ 0 w 433149"/>
                  <a:gd name="connsiteY0" fmla="*/ 367058 h 367058"/>
                  <a:gd name="connsiteX1" fmla="*/ 0 w 433149"/>
                  <a:gd name="connsiteY1" fmla="*/ 23259 h 367058"/>
                  <a:gd name="connsiteX2" fmla="*/ 23259 w 433149"/>
                  <a:gd name="connsiteY2" fmla="*/ 0 h 367058"/>
                  <a:gd name="connsiteX3" fmla="*/ 409890 w 433149"/>
                  <a:gd name="connsiteY3" fmla="*/ 0 h 367058"/>
                  <a:gd name="connsiteX4" fmla="*/ 433149 w 433149"/>
                  <a:gd name="connsiteY4" fmla="*/ 23259 h 367058"/>
                  <a:gd name="connsiteX5" fmla="*/ 433149 w 433149"/>
                  <a:gd name="connsiteY5" fmla="*/ 367058 h 367058"/>
                  <a:gd name="connsiteX6" fmla="*/ 0 w 433149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9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9" y="0"/>
                    </a:cubicBezTo>
                    <a:lnTo>
                      <a:pt x="409890" y="0"/>
                    </a:lnTo>
                    <a:cubicBezTo>
                      <a:pt x="422727" y="0"/>
                      <a:pt x="433149" y="10422"/>
                      <a:pt x="433149" y="23259"/>
                    </a:cubicBezTo>
                    <a:lnTo>
                      <a:pt x="433149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7" name="Freeform: Shape 726">
                <a:extLst>
                  <a:ext uri="{FF2B5EF4-FFF2-40B4-BE49-F238E27FC236}">
                    <a16:creationId xmlns:a16="http://schemas.microsoft.com/office/drawing/2014/main" id="{E347ACD7-BC7E-6B90-2D88-A9F373C6A495}"/>
                  </a:ext>
                </a:extLst>
              </p:cNvPr>
              <p:cNvSpPr/>
              <p:nvPr/>
            </p:nvSpPr>
            <p:spPr>
              <a:xfrm>
                <a:off x="8878920" y="3868884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8 w 438487"/>
                  <a:gd name="connsiteY1" fmla="*/ 25928 h 372396"/>
                  <a:gd name="connsiteX2" fmla="*/ 433148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7 h 372396"/>
                  <a:gd name="connsiteX11" fmla="*/ 438487 w 438487"/>
                  <a:gd name="connsiteY11" fmla="*/ 372397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8" y="14617"/>
                      <a:pt x="433148" y="25928"/>
                    </a:cubicBezTo>
                    <a:lnTo>
                      <a:pt x="433148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7"/>
                      <a:pt x="14616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7"/>
                    </a:lnTo>
                    <a:lnTo>
                      <a:pt x="438487" y="372397"/>
                    </a:lnTo>
                    <a:lnTo>
                      <a:pt x="438487" y="25928"/>
                    </a:lnTo>
                    <a:cubicBezTo>
                      <a:pt x="438487" y="11566"/>
                      <a:pt x="426921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0729CD6-FD79-8BAB-7D98-A7610AD65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69" t="447" r="11112" b="8446"/>
            <a:stretch/>
          </p:blipFill>
          <p:spPr>
            <a:xfrm>
              <a:off x="8870281" y="3879784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28" name="Graphic 4">
              <a:extLst>
                <a:ext uri="{FF2B5EF4-FFF2-40B4-BE49-F238E27FC236}">
                  <a16:creationId xmlns:a16="http://schemas.microsoft.com/office/drawing/2014/main" id="{B40C143A-9E22-6B18-511B-DB34393D9E17}"/>
                </a:ext>
              </a:extLst>
            </p:cNvPr>
            <p:cNvGrpSpPr/>
            <p:nvPr/>
          </p:nvGrpSpPr>
          <p:grpSpPr>
            <a:xfrm>
              <a:off x="8809144" y="4291690"/>
              <a:ext cx="578040" cy="205643"/>
              <a:chOff x="8809144" y="4228190"/>
              <a:chExt cx="578040" cy="205643"/>
            </a:xfrm>
          </p:grpSpPr>
          <p:sp>
            <p:nvSpPr>
              <p:cNvPr id="729" name="Freeform: Shape 728">
                <a:extLst>
                  <a:ext uri="{FF2B5EF4-FFF2-40B4-BE49-F238E27FC236}">
                    <a16:creationId xmlns:a16="http://schemas.microsoft.com/office/drawing/2014/main" id="{0B6934F6-9136-EB33-89C2-78840B70EC1B}"/>
                  </a:ext>
                </a:extLst>
              </p:cNvPr>
              <p:cNvSpPr/>
              <p:nvPr/>
            </p:nvSpPr>
            <p:spPr>
              <a:xfrm>
                <a:off x="8811813" y="4230859"/>
                <a:ext cx="572829" cy="200433"/>
              </a:xfrm>
              <a:custGeom>
                <a:avLst/>
                <a:gdLst>
                  <a:gd name="connsiteX0" fmla="*/ 551859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9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9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9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9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0" name="Freeform: Shape 729">
                <a:extLst>
                  <a:ext uri="{FF2B5EF4-FFF2-40B4-BE49-F238E27FC236}">
                    <a16:creationId xmlns:a16="http://schemas.microsoft.com/office/drawing/2014/main" id="{C3B23DC0-914A-8EAB-1453-607A968F6EFB}"/>
                  </a:ext>
                </a:extLst>
              </p:cNvPr>
              <p:cNvSpPr/>
              <p:nvPr/>
            </p:nvSpPr>
            <p:spPr>
              <a:xfrm>
                <a:off x="8809144" y="4228190"/>
                <a:ext cx="578040" cy="205643"/>
              </a:xfrm>
              <a:custGeom>
                <a:avLst/>
                <a:gdLst>
                  <a:gd name="connsiteX0" fmla="*/ 554400 w 578040"/>
                  <a:gd name="connsiteY0" fmla="*/ 5338 h 205643"/>
                  <a:gd name="connsiteX1" fmla="*/ 572702 w 578040"/>
                  <a:gd name="connsiteY1" fmla="*/ 23640 h 205643"/>
                  <a:gd name="connsiteX2" fmla="*/ 572702 w 578040"/>
                  <a:gd name="connsiteY2" fmla="*/ 182004 h 205643"/>
                  <a:gd name="connsiteX3" fmla="*/ 554400 w 578040"/>
                  <a:gd name="connsiteY3" fmla="*/ 200306 h 205643"/>
                  <a:gd name="connsiteX4" fmla="*/ 23640 w 578040"/>
                  <a:gd name="connsiteY4" fmla="*/ 200306 h 205643"/>
                  <a:gd name="connsiteX5" fmla="*/ 5338 w 578040"/>
                  <a:gd name="connsiteY5" fmla="*/ 182004 h 205643"/>
                  <a:gd name="connsiteX6" fmla="*/ 5338 w 578040"/>
                  <a:gd name="connsiteY6" fmla="*/ 23640 h 205643"/>
                  <a:gd name="connsiteX7" fmla="*/ 23640 w 578040"/>
                  <a:gd name="connsiteY7" fmla="*/ 5338 h 205643"/>
                  <a:gd name="connsiteX8" fmla="*/ 554400 w 578040"/>
                  <a:gd name="connsiteY8" fmla="*/ 5338 h 205643"/>
                  <a:gd name="connsiteX9" fmla="*/ 554400 w 578040"/>
                  <a:gd name="connsiteY9" fmla="*/ 0 h 205643"/>
                  <a:gd name="connsiteX10" fmla="*/ 23640 w 578040"/>
                  <a:gd name="connsiteY10" fmla="*/ 0 h 205643"/>
                  <a:gd name="connsiteX11" fmla="*/ 0 w 578040"/>
                  <a:gd name="connsiteY11" fmla="*/ 23640 h 205643"/>
                  <a:gd name="connsiteX12" fmla="*/ 0 w 578040"/>
                  <a:gd name="connsiteY12" fmla="*/ 182004 h 205643"/>
                  <a:gd name="connsiteX13" fmla="*/ 23640 w 578040"/>
                  <a:gd name="connsiteY13" fmla="*/ 205644 h 205643"/>
                  <a:gd name="connsiteX14" fmla="*/ 554400 w 578040"/>
                  <a:gd name="connsiteY14" fmla="*/ 205644 h 205643"/>
                  <a:gd name="connsiteX15" fmla="*/ 578040 w 578040"/>
                  <a:gd name="connsiteY15" fmla="*/ 182004 h 205643"/>
                  <a:gd name="connsiteX16" fmla="*/ 578040 w 578040"/>
                  <a:gd name="connsiteY16" fmla="*/ 23640 h 205643"/>
                  <a:gd name="connsiteX17" fmla="*/ 554400 w 578040"/>
                  <a:gd name="connsiteY17" fmla="*/ 0 h 205643"/>
                  <a:gd name="connsiteX18" fmla="*/ 554400 w 578040"/>
                  <a:gd name="connsiteY18" fmla="*/ 0 h 20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3">
                    <a:moveTo>
                      <a:pt x="554400" y="5338"/>
                    </a:moveTo>
                    <a:cubicBezTo>
                      <a:pt x="564568" y="5338"/>
                      <a:pt x="572702" y="13600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4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599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1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1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E6F1D4FA-CFF3-2D49-8B11-14D947CDFC52}"/>
                </a:ext>
              </a:extLst>
            </p:cNvPr>
            <p:cNvSpPr/>
            <p:nvPr/>
          </p:nvSpPr>
          <p:spPr>
            <a:xfrm>
              <a:off x="8809144" y="4276819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1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B036E453-504D-57A2-07EC-3A56C72EAC6F}"/>
                </a:ext>
              </a:extLst>
            </p:cNvPr>
            <p:cNvSpPr/>
            <p:nvPr/>
          </p:nvSpPr>
          <p:spPr>
            <a:xfrm>
              <a:off x="9356299" y="4276819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1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4" name="TextBox 913">
              <a:extLst>
                <a:ext uri="{FF2B5EF4-FFF2-40B4-BE49-F238E27FC236}">
                  <a16:creationId xmlns:a16="http://schemas.microsoft.com/office/drawing/2014/main" id="{4F5EC94E-C266-638D-0DC3-F00A2576E83C}"/>
                </a:ext>
              </a:extLst>
            </p:cNvPr>
            <p:cNvSpPr txBox="1"/>
            <p:nvPr/>
          </p:nvSpPr>
          <p:spPr>
            <a:xfrm>
              <a:off x="8843205" y="4333290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26" name="Group 925">
            <a:extLst>
              <a:ext uri="{FF2B5EF4-FFF2-40B4-BE49-F238E27FC236}">
                <a16:creationId xmlns:a16="http://schemas.microsoft.com/office/drawing/2014/main" id="{DA9A10A1-EE55-C3D1-5957-519698AEAB20}"/>
              </a:ext>
            </a:extLst>
          </p:cNvPr>
          <p:cNvGrpSpPr/>
          <p:nvPr/>
        </p:nvGrpSpPr>
        <p:grpSpPr>
          <a:xfrm>
            <a:off x="8246482" y="2429934"/>
            <a:ext cx="578166" cy="631576"/>
            <a:chOff x="8246482" y="2429934"/>
            <a:chExt cx="578166" cy="631576"/>
          </a:xfrm>
        </p:grpSpPr>
        <p:grpSp>
          <p:nvGrpSpPr>
            <p:cNvPr id="717" name="Graphic 4">
              <a:extLst>
                <a:ext uri="{FF2B5EF4-FFF2-40B4-BE49-F238E27FC236}">
                  <a16:creationId xmlns:a16="http://schemas.microsoft.com/office/drawing/2014/main" id="{4D6EB871-119C-998A-F3A9-CD9C2C5C7D4A}"/>
                </a:ext>
              </a:extLst>
            </p:cNvPr>
            <p:cNvGrpSpPr/>
            <p:nvPr/>
          </p:nvGrpSpPr>
          <p:grpSpPr>
            <a:xfrm>
              <a:off x="8316259" y="2482073"/>
              <a:ext cx="438487" cy="372396"/>
              <a:chOff x="8316259" y="2418573"/>
              <a:chExt cx="438487" cy="372396"/>
            </a:xfrm>
          </p:grpSpPr>
          <p:sp>
            <p:nvSpPr>
              <p:cNvPr id="718" name="Freeform: Shape 717">
                <a:extLst>
                  <a:ext uri="{FF2B5EF4-FFF2-40B4-BE49-F238E27FC236}">
                    <a16:creationId xmlns:a16="http://schemas.microsoft.com/office/drawing/2014/main" id="{93D82491-DE74-6E1B-E814-1756D9993ADF}"/>
                  </a:ext>
                </a:extLst>
              </p:cNvPr>
              <p:cNvSpPr/>
              <p:nvPr/>
            </p:nvSpPr>
            <p:spPr>
              <a:xfrm>
                <a:off x="8318928" y="2421242"/>
                <a:ext cx="433148" cy="367058"/>
              </a:xfrm>
              <a:custGeom>
                <a:avLst/>
                <a:gdLst>
                  <a:gd name="connsiteX0" fmla="*/ 0 w 433148"/>
                  <a:gd name="connsiteY0" fmla="*/ 367058 h 367058"/>
                  <a:gd name="connsiteX1" fmla="*/ 0 w 433148"/>
                  <a:gd name="connsiteY1" fmla="*/ 23259 h 367058"/>
                  <a:gd name="connsiteX2" fmla="*/ 23258 w 433148"/>
                  <a:gd name="connsiteY2" fmla="*/ 0 h 367058"/>
                  <a:gd name="connsiteX3" fmla="*/ 409890 w 433148"/>
                  <a:gd name="connsiteY3" fmla="*/ 0 h 367058"/>
                  <a:gd name="connsiteX4" fmla="*/ 433148 w 433148"/>
                  <a:gd name="connsiteY4" fmla="*/ 23259 h 367058"/>
                  <a:gd name="connsiteX5" fmla="*/ 433148 w 433148"/>
                  <a:gd name="connsiteY5" fmla="*/ 367058 h 367058"/>
                  <a:gd name="connsiteX6" fmla="*/ 0 w 433148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8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8" y="0"/>
                    </a:cubicBezTo>
                    <a:lnTo>
                      <a:pt x="409890" y="0"/>
                    </a:lnTo>
                    <a:cubicBezTo>
                      <a:pt x="422727" y="0"/>
                      <a:pt x="433148" y="10422"/>
                      <a:pt x="433148" y="23259"/>
                    </a:cubicBezTo>
                    <a:lnTo>
                      <a:pt x="433148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9" name="Freeform: Shape 718">
                <a:extLst>
                  <a:ext uri="{FF2B5EF4-FFF2-40B4-BE49-F238E27FC236}">
                    <a16:creationId xmlns:a16="http://schemas.microsoft.com/office/drawing/2014/main" id="{0FE59C2E-CD1B-3720-AE1E-1B4AD20592E9}"/>
                  </a:ext>
                </a:extLst>
              </p:cNvPr>
              <p:cNvSpPr/>
              <p:nvPr/>
            </p:nvSpPr>
            <p:spPr>
              <a:xfrm>
                <a:off x="8316259" y="2418573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9 w 438487"/>
                  <a:gd name="connsiteY1" fmla="*/ 25928 h 372396"/>
                  <a:gd name="connsiteX2" fmla="*/ 433149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9" y="14616"/>
                      <a:pt x="433149" y="25928"/>
                    </a:cubicBezTo>
                    <a:lnTo>
                      <a:pt x="433149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7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2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7DA6B97-EBEE-67BB-4106-3A2F062BD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53" t="17461" r="17071" b="17461"/>
            <a:stretch/>
          </p:blipFill>
          <p:spPr>
            <a:xfrm>
              <a:off x="8307248" y="2429934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20" name="Graphic 4">
              <a:extLst>
                <a:ext uri="{FF2B5EF4-FFF2-40B4-BE49-F238E27FC236}">
                  <a16:creationId xmlns:a16="http://schemas.microsoft.com/office/drawing/2014/main" id="{95537C2E-B5CC-51B4-2638-B2AB5D151D66}"/>
                </a:ext>
              </a:extLst>
            </p:cNvPr>
            <p:cNvGrpSpPr/>
            <p:nvPr/>
          </p:nvGrpSpPr>
          <p:grpSpPr>
            <a:xfrm>
              <a:off x="8246482" y="2841378"/>
              <a:ext cx="578040" cy="205643"/>
              <a:chOff x="8246482" y="2777878"/>
              <a:chExt cx="578040" cy="205643"/>
            </a:xfrm>
          </p:grpSpPr>
          <p:sp>
            <p:nvSpPr>
              <p:cNvPr id="721" name="Freeform: Shape 720">
                <a:extLst>
                  <a:ext uri="{FF2B5EF4-FFF2-40B4-BE49-F238E27FC236}">
                    <a16:creationId xmlns:a16="http://schemas.microsoft.com/office/drawing/2014/main" id="{088E4A60-56EA-38AD-6DD8-B5721294957C}"/>
                  </a:ext>
                </a:extLst>
              </p:cNvPr>
              <p:cNvSpPr/>
              <p:nvPr/>
            </p:nvSpPr>
            <p:spPr>
              <a:xfrm>
                <a:off x="8249151" y="2780547"/>
                <a:ext cx="572829" cy="200433"/>
              </a:xfrm>
              <a:custGeom>
                <a:avLst/>
                <a:gdLst>
                  <a:gd name="connsiteX0" fmla="*/ 551858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8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8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8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8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2" name="Freeform: Shape 721">
                <a:extLst>
                  <a:ext uri="{FF2B5EF4-FFF2-40B4-BE49-F238E27FC236}">
                    <a16:creationId xmlns:a16="http://schemas.microsoft.com/office/drawing/2014/main" id="{309513DB-1D13-ECC1-A1F8-1B9BB8379F6F}"/>
                  </a:ext>
                </a:extLst>
              </p:cNvPr>
              <p:cNvSpPr/>
              <p:nvPr/>
            </p:nvSpPr>
            <p:spPr>
              <a:xfrm>
                <a:off x="8246482" y="2777878"/>
                <a:ext cx="578040" cy="205643"/>
              </a:xfrm>
              <a:custGeom>
                <a:avLst/>
                <a:gdLst>
                  <a:gd name="connsiteX0" fmla="*/ 554400 w 578040"/>
                  <a:gd name="connsiteY0" fmla="*/ 5338 h 205643"/>
                  <a:gd name="connsiteX1" fmla="*/ 572702 w 578040"/>
                  <a:gd name="connsiteY1" fmla="*/ 23640 h 205643"/>
                  <a:gd name="connsiteX2" fmla="*/ 572702 w 578040"/>
                  <a:gd name="connsiteY2" fmla="*/ 182004 h 205643"/>
                  <a:gd name="connsiteX3" fmla="*/ 554400 w 578040"/>
                  <a:gd name="connsiteY3" fmla="*/ 200306 h 205643"/>
                  <a:gd name="connsiteX4" fmla="*/ 23640 w 578040"/>
                  <a:gd name="connsiteY4" fmla="*/ 200306 h 205643"/>
                  <a:gd name="connsiteX5" fmla="*/ 5338 w 578040"/>
                  <a:gd name="connsiteY5" fmla="*/ 182004 h 205643"/>
                  <a:gd name="connsiteX6" fmla="*/ 5338 w 578040"/>
                  <a:gd name="connsiteY6" fmla="*/ 23640 h 205643"/>
                  <a:gd name="connsiteX7" fmla="*/ 23640 w 578040"/>
                  <a:gd name="connsiteY7" fmla="*/ 5338 h 205643"/>
                  <a:gd name="connsiteX8" fmla="*/ 554400 w 578040"/>
                  <a:gd name="connsiteY8" fmla="*/ 5338 h 205643"/>
                  <a:gd name="connsiteX9" fmla="*/ 554400 w 578040"/>
                  <a:gd name="connsiteY9" fmla="*/ 0 h 205643"/>
                  <a:gd name="connsiteX10" fmla="*/ 23640 w 578040"/>
                  <a:gd name="connsiteY10" fmla="*/ 0 h 205643"/>
                  <a:gd name="connsiteX11" fmla="*/ 0 w 578040"/>
                  <a:gd name="connsiteY11" fmla="*/ 23640 h 205643"/>
                  <a:gd name="connsiteX12" fmla="*/ 0 w 578040"/>
                  <a:gd name="connsiteY12" fmla="*/ 182004 h 205643"/>
                  <a:gd name="connsiteX13" fmla="*/ 23640 w 578040"/>
                  <a:gd name="connsiteY13" fmla="*/ 205644 h 205643"/>
                  <a:gd name="connsiteX14" fmla="*/ 554400 w 578040"/>
                  <a:gd name="connsiteY14" fmla="*/ 205644 h 205643"/>
                  <a:gd name="connsiteX15" fmla="*/ 578040 w 578040"/>
                  <a:gd name="connsiteY15" fmla="*/ 182004 h 205643"/>
                  <a:gd name="connsiteX16" fmla="*/ 578040 w 578040"/>
                  <a:gd name="connsiteY16" fmla="*/ 23640 h 205643"/>
                  <a:gd name="connsiteX17" fmla="*/ 554400 w 578040"/>
                  <a:gd name="connsiteY17" fmla="*/ 0 h 205643"/>
                  <a:gd name="connsiteX18" fmla="*/ 554400 w 578040"/>
                  <a:gd name="connsiteY18" fmla="*/ 0 h 20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3">
                    <a:moveTo>
                      <a:pt x="554400" y="5338"/>
                    </a:moveTo>
                    <a:cubicBezTo>
                      <a:pt x="564568" y="5338"/>
                      <a:pt x="572702" y="13599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5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600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2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2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7FE8E096-F79E-0B50-1D01-7EB6D44CC598}"/>
                </a:ext>
              </a:extLst>
            </p:cNvPr>
            <p:cNvSpPr/>
            <p:nvPr/>
          </p:nvSpPr>
          <p:spPr>
            <a:xfrm>
              <a:off x="8246482" y="2826380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2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1AC96002-929C-2EB8-3A76-7B783EB364BA}"/>
                </a:ext>
              </a:extLst>
            </p:cNvPr>
            <p:cNvSpPr/>
            <p:nvPr/>
          </p:nvSpPr>
          <p:spPr>
            <a:xfrm>
              <a:off x="8793637" y="2826380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2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5" name="TextBox 914">
              <a:extLst>
                <a:ext uri="{FF2B5EF4-FFF2-40B4-BE49-F238E27FC236}">
                  <a16:creationId xmlns:a16="http://schemas.microsoft.com/office/drawing/2014/main" id="{9BD5FA44-2AEE-60CA-6E59-98ED7F850AF0}"/>
                </a:ext>
              </a:extLst>
            </p:cNvPr>
            <p:cNvSpPr txBox="1"/>
            <p:nvPr/>
          </p:nvSpPr>
          <p:spPr>
            <a:xfrm>
              <a:off x="8277493" y="2883760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25" name="Group 924">
            <a:extLst>
              <a:ext uri="{FF2B5EF4-FFF2-40B4-BE49-F238E27FC236}">
                <a16:creationId xmlns:a16="http://schemas.microsoft.com/office/drawing/2014/main" id="{58DB3176-94B1-AD0B-AAF5-7F32314F62BF}"/>
              </a:ext>
            </a:extLst>
          </p:cNvPr>
          <p:cNvGrpSpPr/>
          <p:nvPr/>
        </p:nvGrpSpPr>
        <p:grpSpPr>
          <a:xfrm>
            <a:off x="8809144" y="2766485"/>
            <a:ext cx="578166" cy="632470"/>
            <a:chOff x="8809144" y="2766485"/>
            <a:chExt cx="578166" cy="632470"/>
          </a:xfrm>
        </p:grpSpPr>
        <p:grpSp>
          <p:nvGrpSpPr>
            <p:cNvPr id="709" name="Graphic 4">
              <a:extLst>
                <a:ext uri="{FF2B5EF4-FFF2-40B4-BE49-F238E27FC236}">
                  <a16:creationId xmlns:a16="http://schemas.microsoft.com/office/drawing/2014/main" id="{DA50EEF0-229C-60CF-5082-6CD72FC01107}"/>
                </a:ext>
              </a:extLst>
            </p:cNvPr>
            <p:cNvGrpSpPr/>
            <p:nvPr/>
          </p:nvGrpSpPr>
          <p:grpSpPr>
            <a:xfrm>
              <a:off x="8878920" y="2819517"/>
              <a:ext cx="438487" cy="372396"/>
              <a:chOff x="8878920" y="2756017"/>
              <a:chExt cx="438487" cy="372396"/>
            </a:xfrm>
          </p:grpSpPr>
          <p:sp>
            <p:nvSpPr>
              <p:cNvPr id="710" name="Freeform: Shape 709">
                <a:extLst>
                  <a:ext uri="{FF2B5EF4-FFF2-40B4-BE49-F238E27FC236}">
                    <a16:creationId xmlns:a16="http://schemas.microsoft.com/office/drawing/2014/main" id="{8CDAB888-29BA-4C5E-C705-BFB12CC74493}"/>
                  </a:ext>
                </a:extLst>
              </p:cNvPr>
              <p:cNvSpPr/>
              <p:nvPr/>
            </p:nvSpPr>
            <p:spPr>
              <a:xfrm>
                <a:off x="8881589" y="2758559"/>
                <a:ext cx="433149" cy="367058"/>
              </a:xfrm>
              <a:custGeom>
                <a:avLst/>
                <a:gdLst>
                  <a:gd name="connsiteX0" fmla="*/ 0 w 433149"/>
                  <a:gd name="connsiteY0" fmla="*/ 367058 h 367058"/>
                  <a:gd name="connsiteX1" fmla="*/ 0 w 433149"/>
                  <a:gd name="connsiteY1" fmla="*/ 23259 h 367058"/>
                  <a:gd name="connsiteX2" fmla="*/ 23259 w 433149"/>
                  <a:gd name="connsiteY2" fmla="*/ 0 h 367058"/>
                  <a:gd name="connsiteX3" fmla="*/ 409890 w 433149"/>
                  <a:gd name="connsiteY3" fmla="*/ 0 h 367058"/>
                  <a:gd name="connsiteX4" fmla="*/ 433149 w 433149"/>
                  <a:gd name="connsiteY4" fmla="*/ 23259 h 367058"/>
                  <a:gd name="connsiteX5" fmla="*/ 433149 w 433149"/>
                  <a:gd name="connsiteY5" fmla="*/ 367058 h 367058"/>
                  <a:gd name="connsiteX6" fmla="*/ 0 w 433149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9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9" y="0"/>
                    </a:cubicBezTo>
                    <a:lnTo>
                      <a:pt x="409890" y="0"/>
                    </a:lnTo>
                    <a:cubicBezTo>
                      <a:pt x="422727" y="0"/>
                      <a:pt x="433149" y="10422"/>
                      <a:pt x="433149" y="23259"/>
                    </a:cubicBezTo>
                    <a:lnTo>
                      <a:pt x="433149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1" name="Freeform: Shape 710">
                <a:extLst>
                  <a:ext uri="{FF2B5EF4-FFF2-40B4-BE49-F238E27FC236}">
                    <a16:creationId xmlns:a16="http://schemas.microsoft.com/office/drawing/2014/main" id="{03DD76A9-D861-0A48-D57A-76E9939E151F}"/>
                  </a:ext>
                </a:extLst>
              </p:cNvPr>
              <p:cNvSpPr/>
              <p:nvPr/>
            </p:nvSpPr>
            <p:spPr>
              <a:xfrm>
                <a:off x="8878920" y="2756017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8 w 438487"/>
                  <a:gd name="connsiteY1" fmla="*/ 25928 h 372396"/>
                  <a:gd name="connsiteX2" fmla="*/ 433148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8" y="14616"/>
                      <a:pt x="433148" y="25928"/>
                    </a:cubicBezTo>
                    <a:lnTo>
                      <a:pt x="433148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6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1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BA030BB-394F-23D1-E17E-6D565D5DB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20" t="5371" r="15308" b="18705"/>
            <a:stretch/>
          </p:blipFill>
          <p:spPr>
            <a:xfrm>
              <a:off x="8870281" y="2766485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12" name="Graphic 4">
              <a:extLst>
                <a:ext uri="{FF2B5EF4-FFF2-40B4-BE49-F238E27FC236}">
                  <a16:creationId xmlns:a16="http://schemas.microsoft.com/office/drawing/2014/main" id="{03607591-2C62-9178-5FD8-A14A7F915F2B}"/>
                </a:ext>
              </a:extLst>
            </p:cNvPr>
            <p:cNvGrpSpPr/>
            <p:nvPr/>
          </p:nvGrpSpPr>
          <p:grpSpPr>
            <a:xfrm>
              <a:off x="8809144" y="3178822"/>
              <a:ext cx="578040" cy="205643"/>
              <a:chOff x="8809144" y="3115322"/>
              <a:chExt cx="578040" cy="205643"/>
            </a:xfrm>
          </p:grpSpPr>
          <p:sp>
            <p:nvSpPr>
              <p:cNvPr id="713" name="Freeform: Shape 712">
                <a:extLst>
                  <a:ext uri="{FF2B5EF4-FFF2-40B4-BE49-F238E27FC236}">
                    <a16:creationId xmlns:a16="http://schemas.microsoft.com/office/drawing/2014/main" id="{C6C4389C-AF06-572E-CF2D-33D9176247E1}"/>
                  </a:ext>
                </a:extLst>
              </p:cNvPr>
              <p:cNvSpPr/>
              <p:nvPr/>
            </p:nvSpPr>
            <p:spPr>
              <a:xfrm>
                <a:off x="8811813" y="3117991"/>
                <a:ext cx="572829" cy="200433"/>
              </a:xfrm>
              <a:custGeom>
                <a:avLst/>
                <a:gdLst>
                  <a:gd name="connsiteX0" fmla="*/ 551859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9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9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9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9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4" name="Freeform: Shape 713">
                <a:extLst>
                  <a:ext uri="{FF2B5EF4-FFF2-40B4-BE49-F238E27FC236}">
                    <a16:creationId xmlns:a16="http://schemas.microsoft.com/office/drawing/2014/main" id="{6D0C606C-2077-2CEE-A534-96C4964EC240}"/>
                  </a:ext>
                </a:extLst>
              </p:cNvPr>
              <p:cNvSpPr/>
              <p:nvPr/>
            </p:nvSpPr>
            <p:spPr>
              <a:xfrm>
                <a:off x="8809144" y="3115322"/>
                <a:ext cx="578040" cy="205643"/>
              </a:xfrm>
              <a:custGeom>
                <a:avLst/>
                <a:gdLst>
                  <a:gd name="connsiteX0" fmla="*/ 554400 w 578040"/>
                  <a:gd name="connsiteY0" fmla="*/ 5338 h 205643"/>
                  <a:gd name="connsiteX1" fmla="*/ 572702 w 578040"/>
                  <a:gd name="connsiteY1" fmla="*/ 23640 h 205643"/>
                  <a:gd name="connsiteX2" fmla="*/ 572702 w 578040"/>
                  <a:gd name="connsiteY2" fmla="*/ 182004 h 205643"/>
                  <a:gd name="connsiteX3" fmla="*/ 554400 w 578040"/>
                  <a:gd name="connsiteY3" fmla="*/ 200306 h 205643"/>
                  <a:gd name="connsiteX4" fmla="*/ 23640 w 578040"/>
                  <a:gd name="connsiteY4" fmla="*/ 200306 h 205643"/>
                  <a:gd name="connsiteX5" fmla="*/ 5338 w 578040"/>
                  <a:gd name="connsiteY5" fmla="*/ 182004 h 205643"/>
                  <a:gd name="connsiteX6" fmla="*/ 5338 w 578040"/>
                  <a:gd name="connsiteY6" fmla="*/ 23640 h 205643"/>
                  <a:gd name="connsiteX7" fmla="*/ 23640 w 578040"/>
                  <a:gd name="connsiteY7" fmla="*/ 5338 h 205643"/>
                  <a:gd name="connsiteX8" fmla="*/ 554400 w 578040"/>
                  <a:gd name="connsiteY8" fmla="*/ 5338 h 205643"/>
                  <a:gd name="connsiteX9" fmla="*/ 554400 w 578040"/>
                  <a:gd name="connsiteY9" fmla="*/ 0 h 205643"/>
                  <a:gd name="connsiteX10" fmla="*/ 23640 w 578040"/>
                  <a:gd name="connsiteY10" fmla="*/ 0 h 205643"/>
                  <a:gd name="connsiteX11" fmla="*/ 0 w 578040"/>
                  <a:gd name="connsiteY11" fmla="*/ 23640 h 205643"/>
                  <a:gd name="connsiteX12" fmla="*/ 0 w 578040"/>
                  <a:gd name="connsiteY12" fmla="*/ 182004 h 205643"/>
                  <a:gd name="connsiteX13" fmla="*/ 23640 w 578040"/>
                  <a:gd name="connsiteY13" fmla="*/ 205644 h 205643"/>
                  <a:gd name="connsiteX14" fmla="*/ 554400 w 578040"/>
                  <a:gd name="connsiteY14" fmla="*/ 205644 h 205643"/>
                  <a:gd name="connsiteX15" fmla="*/ 578040 w 578040"/>
                  <a:gd name="connsiteY15" fmla="*/ 182004 h 205643"/>
                  <a:gd name="connsiteX16" fmla="*/ 578040 w 578040"/>
                  <a:gd name="connsiteY16" fmla="*/ 23640 h 205643"/>
                  <a:gd name="connsiteX17" fmla="*/ 554400 w 578040"/>
                  <a:gd name="connsiteY17" fmla="*/ 0 h 205643"/>
                  <a:gd name="connsiteX18" fmla="*/ 554400 w 578040"/>
                  <a:gd name="connsiteY18" fmla="*/ 0 h 20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3">
                    <a:moveTo>
                      <a:pt x="554400" y="5338"/>
                    </a:moveTo>
                    <a:cubicBezTo>
                      <a:pt x="564568" y="5338"/>
                      <a:pt x="572702" y="13599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4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599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1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1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F37CFC03-B75B-C6C8-04D1-0F428DFFDC0E}"/>
                </a:ext>
              </a:extLst>
            </p:cNvPr>
            <p:cNvSpPr/>
            <p:nvPr/>
          </p:nvSpPr>
          <p:spPr>
            <a:xfrm>
              <a:off x="8809144" y="3163825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2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9891C3BF-F91E-5AD3-FA53-14A7FB7DA097}"/>
                </a:ext>
              </a:extLst>
            </p:cNvPr>
            <p:cNvSpPr/>
            <p:nvPr/>
          </p:nvSpPr>
          <p:spPr>
            <a:xfrm>
              <a:off x="9356299" y="3163825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2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6" name="TextBox 915">
              <a:extLst>
                <a:ext uri="{FF2B5EF4-FFF2-40B4-BE49-F238E27FC236}">
                  <a16:creationId xmlns:a16="http://schemas.microsoft.com/office/drawing/2014/main" id="{5452B452-EEC2-60CF-0F0F-957852C6E281}"/>
                </a:ext>
              </a:extLst>
            </p:cNvPr>
            <p:cNvSpPr txBox="1"/>
            <p:nvPr/>
          </p:nvSpPr>
          <p:spPr>
            <a:xfrm>
              <a:off x="8843205" y="3223470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28" name="Group 927">
            <a:extLst>
              <a:ext uri="{FF2B5EF4-FFF2-40B4-BE49-F238E27FC236}">
                <a16:creationId xmlns:a16="http://schemas.microsoft.com/office/drawing/2014/main" id="{C8A14D86-BC07-6CE2-9984-A33BA2C07F22}"/>
              </a:ext>
            </a:extLst>
          </p:cNvPr>
          <p:cNvGrpSpPr/>
          <p:nvPr/>
        </p:nvGrpSpPr>
        <p:grpSpPr>
          <a:xfrm>
            <a:off x="8246482" y="1314449"/>
            <a:ext cx="578166" cy="634067"/>
            <a:chOff x="8246482" y="1314449"/>
            <a:chExt cx="578166" cy="634067"/>
          </a:xfrm>
        </p:grpSpPr>
        <p:grpSp>
          <p:nvGrpSpPr>
            <p:cNvPr id="685" name="Graphic 4">
              <a:extLst>
                <a:ext uri="{FF2B5EF4-FFF2-40B4-BE49-F238E27FC236}">
                  <a16:creationId xmlns:a16="http://schemas.microsoft.com/office/drawing/2014/main" id="{8E8C88DC-B14D-5DEA-900C-DAD58A7ED6CC}"/>
                </a:ext>
              </a:extLst>
            </p:cNvPr>
            <p:cNvGrpSpPr/>
            <p:nvPr/>
          </p:nvGrpSpPr>
          <p:grpSpPr>
            <a:xfrm>
              <a:off x="8316259" y="1369078"/>
              <a:ext cx="438487" cy="372396"/>
              <a:chOff x="8316259" y="1305578"/>
              <a:chExt cx="438487" cy="372396"/>
            </a:xfrm>
          </p:grpSpPr>
          <p:sp>
            <p:nvSpPr>
              <p:cNvPr id="686" name="Freeform: Shape 685">
                <a:extLst>
                  <a:ext uri="{FF2B5EF4-FFF2-40B4-BE49-F238E27FC236}">
                    <a16:creationId xmlns:a16="http://schemas.microsoft.com/office/drawing/2014/main" id="{FD3123BD-475C-0EC4-592B-67CB1A21C17D}"/>
                  </a:ext>
                </a:extLst>
              </p:cNvPr>
              <p:cNvSpPr/>
              <p:nvPr/>
            </p:nvSpPr>
            <p:spPr>
              <a:xfrm>
                <a:off x="8318928" y="1308247"/>
                <a:ext cx="433148" cy="367058"/>
              </a:xfrm>
              <a:custGeom>
                <a:avLst/>
                <a:gdLst>
                  <a:gd name="connsiteX0" fmla="*/ 0 w 433148"/>
                  <a:gd name="connsiteY0" fmla="*/ 367058 h 367058"/>
                  <a:gd name="connsiteX1" fmla="*/ 0 w 433148"/>
                  <a:gd name="connsiteY1" fmla="*/ 23259 h 367058"/>
                  <a:gd name="connsiteX2" fmla="*/ 23258 w 433148"/>
                  <a:gd name="connsiteY2" fmla="*/ 0 h 367058"/>
                  <a:gd name="connsiteX3" fmla="*/ 409890 w 433148"/>
                  <a:gd name="connsiteY3" fmla="*/ 0 h 367058"/>
                  <a:gd name="connsiteX4" fmla="*/ 433148 w 433148"/>
                  <a:gd name="connsiteY4" fmla="*/ 23259 h 367058"/>
                  <a:gd name="connsiteX5" fmla="*/ 433148 w 433148"/>
                  <a:gd name="connsiteY5" fmla="*/ 367058 h 367058"/>
                  <a:gd name="connsiteX6" fmla="*/ 0 w 433148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8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8" y="0"/>
                    </a:cubicBezTo>
                    <a:lnTo>
                      <a:pt x="409890" y="0"/>
                    </a:lnTo>
                    <a:cubicBezTo>
                      <a:pt x="422727" y="0"/>
                      <a:pt x="433148" y="10422"/>
                      <a:pt x="433148" y="23259"/>
                    </a:cubicBezTo>
                    <a:lnTo>
                      <a:pt x="433148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7" name="Freeform: Shape 686">
                <a:extLst>
                  <a:ext uri="{FF2B5EF4-FFF2-40B4-BE49-F238E27FC236}">
                    <a16:creationId xmlns:a16="http://schemas.microsoft.com/office/drawing/2014/main" id="{76FB6866-2E01-F4DB-B360-2A4052EE4184}"/>
                  </a:ext>
                </a:extLst>
              </p:cNvPr>
              <p:cNvSpPr/>
              <p:nvPr/>
            </p:nvSpPr>
            <p:spPr>
              <a:xfrm>
                <a:off x="8316259" y="1305578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9 w 438487"/>
                  <a:gd name="connsiteY1" fmla="*/ 25928 h 372396"/>
                  <a:gd name="connsiteX2" fmla="*/ 433149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9" y="14616"/>
                      <a:pt x="433149" y="25928"/>
                    </a:cubicBezTo>
                    <a:lnTo>
                      <a:pt x="433149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7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2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63EA228-6B2B-D766-5F79-2833288AE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81" t="9029" r="42315" b="34029"/>
            <a:stretch/>
          </p:blipFill>
          <p:spPr>
            <a:xfrm>
              <a:off x="8307248" y="1314449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688" name="Graphic 4">
              <a:extLst>
                <a:ext uri="{FF2B5EF4-FFF2-40B4-BE49-F238E27FC236}">
                  <a16:creationId xmlns:a16="http://schemas.microsoft.com/office/drawing/2014/main" id="{AE40292E-01E8-92ED-9809-4E2757D8719B}"/>
                </a:ext>
              </a:extLst>
            </p:cNvPr>
            <p:cNvGrpSpPr/>
            <p:nvPr/>
          </p:nvGrpSpPr>
          <p:grpSpPr>
            <a:xfrm>
              <a:off x="8246482" y="1728383"/>
              <a:ext cx="578040" cy="205644"/>
              <a:chOff x="8246482" y="1664883"/>
              <a:chExt cx="578040" cy="205644"/>
            </a:xfrm>
          </p:grpSpPr>
          <p:sp>
            <p:nvSpPr>
              <p:cNvPr id="689" name="Freeform: Shape 688">
                <a:extLst>
                  <a:ext uri="{FF2B5EF4-FFF2-40B4-BE49-F238E27FC236}">
                    <a16:creationId xmlns:a16="http://schemas.microsoft.com/office/drawing/2014/main" id="{FA8DC76D-44F1-0A96-04E4-A5D73586D5FF}"/>
                  </a:ext>
                </a:extLst>
              </p:cNvPr>
              <p:cNvSpPr/>
              <p:nvPr/>
            </p:nvSpPr>
            <p:spPr>
              <a:xfrm>
                <a:off x="8249151" y="1667552"/>
                <a:ext cx="572829" cy="200433"/>
              </a:xfrm>
              <a:custGeom>
                <a:avLst/>
                <a:gdLst>
                  <a:gd name="connsiteX0" fmla="*/ 551858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8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8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8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8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0" name="Freeform: Shape 689">
                <a:extLst>
                  <a:ext uri="{FF2B5EF4-FFF2-40B4-BE49-F238E27FC236}">
                    <a16:creationId xmlns:a16="http://schemas.microsoft.com/office/drawing/2014/main" id="{07DD530B-2202-2607-DE5E-AFE735E3EA9E}"/>
                  </a:ext>
                </a:extLst>
              </p:cNvPr>
              <p:cNvSpPr/>
              <p:nvPr/>
            </p:nvSpPr>
            <p:spPr>
              <a:xfrm>
                <a:off x="8246482" y="1664883"/>
                <a:ext cx="578040" cy="205644"/>
              </a:xfrm>
              <a:custGeom>
                <a:avLst/>
                <a:gdLst>
                  <a:gd name="connsiteX0" fmla="*/ 554400 w 578040"/>
                  <a:gd name="connsiteY0" fmla="*/ 5338 h 205644"/>
                  <a:gd name="connsiteX1" fmla="*/ 572702 w 578040"/>
                  <a:gd name="connsiteY1" fmla="*/ 23640 h 205644"/>
                  <a:gd name="connsiteX2" fmla="*/ 572702 w 578040"/>
                  <a:gd name="connsiteY2" fmla="*/ 182004 h 205644"/>
                  <a:gd name="connsiteX3" fmla="*/ 554400 w 578040"/>
                  <a:gd name="connsiteY3" fmla="*/ 200306 h 205644"/>
                  <a:gd name="connsiteX4" fmla="*/ 23640 w 578040"/>
                  <a:gd name="connsiteY4" fmla="*/ 200306 h 205644"/>
                  <a:gd name="connsiteX5" fmla="*/ 5338 w 578040"/>
                  <a:gd name="connsiteY5" fmla="*/ 182004 h 205644"/>
                  <a:gd name="connsiteX6" fmla="*/ 5338 w 578040"/>
                  <a:gd name="connsiteY6" fmla="*/ 23640 h 205644"/>
                  <a:gd name="connsiteX7" fmla="*/ 23640 w 578040"/>
                  <a:gd name="connsiteY7" fmla="*/ 5338 h 205644"/>
                  <a:gd name="connsiteX8" fmla="*/ 554400 w 578040"/>
                  <a:gd name="connsiteY8" fmla="*/ 5338 h 205644"/>
                  <a:gd name="connsiteX9" fmla="*/ 554400 w 578040"/>
                  <a:gd name="connsiteY9" fmla="*/ 0 h 205644"/>
                  <a:gd name="connsiteX10" fmla="*/ 23640 w 578040"/>
                  <a:gd name="connsiteY10" fmla="*/ 0 h 205644"/>
                  <a:gd name="connsiteX11" fmla="*/ 0 w 578040"/>
                  <a:gd name="connsiteY11" fmla="*/ 23640 h 205644"/>
                  <a:gd name="connsiteX12" fmla="*/ 0 w 578040"/>
                  <a:gd name="connsiteY12" fmla="*/ 182004 h 205644"/>
                  <a:gd name="connsiteX13" fmla="*/ 23640 w 578040"/>
                  <a:gd name="connsiteY13" fmla="*/ 205644 h 205644"/>
                  <a:gd name="connsiteX14" fmla="*/ 554400 w 578040"/>
                  <a:gd name="connsiteY14" fmla="*/ 205644 h 205644"/>
                  <a:gd name="connsiteX15" fmla="*/ 578040 w 578040"/>
                  <a:gd name="connsiteY15" fmla="*/ 182004 h 205644"/>
                  <a:gd name="connsiteX16" fmla="*/ 578040 w 578040"/>
                  <a:gd name="connsiteY16" fmla="*/ 23640 h 205644"/>
                  <a:gd name="connsiteX17" fmla="*/ 554400 w 578040"/>
                  <a:gd name="connsiteY17" fmla="*/ 0 h 205644"/>
                  <a:gd name="connsiteX18" fmla="*/ 554400 w 578040"/>
                  <a:gd name="connsiteY18" fmla="*/ 0 h 20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4">
                    <a:moveTo>
                      <a:pt x="554400" y="5338"/>
                    </a:moveTo>
                    <a:cubicBezTo>
                      <a:pt x="564568" y="5338"/>
                      <a:pt x="572702" y="13600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5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600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2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2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B22F2C7B-8059-BC1C-F719-A15ED3C0BBFB}"/>
                </a:ext>
              </a:extLst>
            </p:cNvPr>
            <p:cNvSpPr/>
            <p:nvPr/>
          </p:nvSpPr>
          <p:spPr>
            <a:xfrm>
              <a:off x="8246482" y="1713386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1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FA3985F0-F528-F206-F1C9-B2A0DF33CA9E}"/>
                </a:ext>
              </a:extLst>
            </p:cNvPr>
            <p:cNvSpPr/>
            <p:nvPr/>
          </p:nvSpPr>
          <p:spPr>
            <a:xfrm>
              <a:off x="8793637" y="1713386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1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7" name="TextBox 916">
              <a:extLst>
                <a:ext uri="{FF2B5EF4-FFF2-40B4-BE49-F238E27FC236}">
                  <a16:creationId xmlns:a16="http://schemas.microsoft.com/office/drawing/2014/main" id="{7B98C694-EB89-A12C-26AA-604341E03698}"/>
                </a:ext>
              </a:extLst>
            </p:cNvPr>
            <p:cNvSpPr txBox="1"/>
            <p:nvPr/>
          </p:nvSpPr>
          <p:spPr>
            <a:xfrm>
              <a:off x="8277493" y="1764415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27" name="Group 926">
            <a:extLst>
              <a:ext uri="{FF2B5EF4-FFF2-40B4-BE49-F238E27FC236}">
                <a16:creationId xmlns:a16="http://schemas.microsoft.com/office/drawing/2014/main" id="{D8778F5F-BFAC-87B2-6506-C8B2481D51AB}"/>
              </a:ext>
            </a:extLst>
          </p:cNvPr>
          <p:cNvGrpSpPr/>
          <p:nvPr/>
        </p:nvGrpSpPr>
        <p:grpSpPr>
          <a:xfrm>
            <a:off x="8809144" y="1651000"/>
            <a:ext cx="578166" cy="634960"/>
            <a:chOff x="8809144" y="1651000"/>
            <a:chExt cx="578166" cy="634960"/>
          </a:xfrm>
        </p:grpSpPr>
        <p:grpSp>
          <p:nvGrpSpPr>
            <p:cNvPr id="677" name="Graphic 4">
              <a:extLst>
                <a:ext uri="{FF2B5EF4-FFF2-40B4-BE49-F238E27FC236}">
                  <a16:creationId xmlns:a16="http://schemas.microsoft.com/office/drawing/2014/main" id="{993FF518-9D4E-3687-602A-7E63BCD5E519}"/>
                </a:ext>
              </a:extLst>
            </p:cNvPr>
            <p:cNvGrpSpPr/>
            <p:nvPr/>
          </p:nvGrpSpPr>
          <p:grpSpPr>
            <a:xfrm>
              <a:off x="8878920" y="1706523"/>
              <a:ext cx="438487" cy="372396"/>
              <a:chOff x="8878920" y="1643023"/>
              <a:chExt cx="438487" cy="372396"/>
            </a:xfrm>
          </p:grpSpPr>
          <p:sp>
            <p:nvSpPr>
              <p:cNvPr id="678" name="Freeform: Shape 677">
                <a:extLst>
                  <a:ext uri="{FF2B5EF4-FFF2-40B4-BE49-F238E27FC236}">
                    <a16:creationId xmlns:a16="http://schemas.microsoft.com/office/drawing/2014/main" id="{B6C66D6F-04C5-BE87-4F35-DB481E38700C}"/>
                  </a:ext>
                </a:extLst>
              </p:cNvPr>
              <p:cNvSpPr/>
              <p:nvPr/>
            </p:nvSpPr>
            <p:spPr>
              <a:xfrm>
                <a:off x="8881589" y="1645692"/>
                <a:ext cx="433149" cy="367058"/>
              </a:xfrm>
              <a:custGeom>
                <a:avLst/>
                <a:gdLst>
                  <a:gd name="connsiteX0" fmla="*/ 0 w 433149"/>
                  <a:gd name="connsiteY0" fmla="*/ 367058 h 367058"/>
                  <a:gd name="connsiteX1" fmla="*/ 0 w 433149"/>
                  <a:gd name="connsiteY1" fmla="*/ 23259 h 367058"/>
                  <a:gd name="connsiteX2" fmla="*/ 23259 w 433149"/>
                  <a:gd name="connsiteY2" fmla="*/ 0 h 367058"/>
                  <a:gd name="connsiteX3" fmla="*/ 409890 w 433149"/>
                  <a:gd name="connsiteY3" fmla="*/ 0 h 367058"/>
                  <a:gd name="connsiteX4" fmla="*/ 433149 w 433149"/>
                  <a:gd name="connsiteY4" fmla="*/ 23259 h 367058"/>
                  <a:gd name="connsiteX5" fmla="*/ 433149 w 433149"/>
                  <a:gd name="connsiteY5" fmla="*/ 367058 h 367058"/>
                  <a:gd name="connsiteX6" fmla="*/ 0 w 433149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9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9" y="0"/>
                    </a:cubicBezTo>
                    <a:lnTo>
                      <a:pt x="409890" y="0"/>
                    </a:lnTo>
                    <a:cubicBezTo>
                      <a:pt x="422727" y="0"/>
                      <a:pt x="433149" y="10422"/>
                      <a:pt x="433149" y="23259"/>
                    </a:cubicBezTo>
                    <a:lnTo>
                      <a:pt x="433149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9" name="Freeform: Shape 678">
                <a:extLst>
                  <a:ext uri="{FF2B5EF4-FFF2-40B4-BE49-F238E27FC236}">
                    <a16:creationId xmlns:a16="http://schemas.microsoft.com/office/drawing/2014/main" id="{996B4087-3870-D745-3EBB-0CD9E4767021}"/>
                  </a:ext>
                </a:extLst>
              </p:cNvPr>
              <p:cNvSpPr/>
              <p:nvPr/>
            </p:nvSpPr>
            <p:spPr>
              <a:xfrm>
                <a:off x="8878920" y="1643023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8 w 438487"/>
                  <a:gd name="connsiteY1" fmla="*/ 25928 h 372396"/>
                  <a:gd name="connsiteX2" fmla="*/ 433148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8" y="14616"/>
                      <a:pt x="433148" y="25928"/>
                    </a:cubicBezTo>
                    <a:lnTo>
                      <a:pt x="433148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6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1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3BB1CAB-CECE-8A00-7F05-732A933B5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8" t="3176" r="9683" b="31747"/>
            <a:stretch/>
          </p:blipFill>
          <p:spPr>
            <a:xfrm>
              <a:off x="8870281" y="1651000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680" name="Graphic 4">
              <a:extLst>
                <a:ext uri="{FF2B5EF4-FFF2-40B4-BE49-F238E27FC236}">
                  <a16:creationId xmlns:a16="http://schemas.microsoft.com/office/drawing/2014/main" id="{5C89E48E-D6C2-4B60-95CB-D8CFA0A18F73}"/>
                </a:ext>
              </a:extLst>
            </p:cNvPr>
            <p:cNvGrpSpPr/>
            <p:nvPr/>
          </p:nvGrpSpPr>
          <p:grpSpPr>
            <a:xfrm>
              <a:off x="8809144" y="2065828"/>
              <a:ext cx="578040" cy="205643"/>
              <a:chOff x="8809144" y="2002328"/>
              <a:chExt cx="578040" cy="205643"/>
            </a:xfrm>
          </p:grpSpPr>
          <p:sp>
            <p:nvSpPr>
              <p:cNvPr id="681" name="Freeform: Shape 680">
                <a:extLst>
                  <a:ext uri="{FF2B5EF4-FFF2-40B4-BE49-F238E27FC236}">
                    <a16:creationId xmlns:a16="http://schemas.microsoft.com/office/drawing/2014/main" id="{9021E78A-F142-F551-D0D2-7721BFF74A79}"/>
                  </a:ext>
                </a:extLst>
              </p:cNvPr>
              <p:cNvSpPr/>
              <p:nvPr/>
            </p:nvSpPr>
            <p:spPr>
              <a:xfrm>
                <a:off x="8811812" y="2004870"/>
                <a:ext cx="572702" cy="200433"/>
              </a:xfrm>
              <a:custGeom>
                <a:avLst/>
                <a:gdLst>
                  <a:gd name="connsiteX0" fmla="*/ 20971 w 572702"/>
                  <a:gd name="connsiteY0" fmla="*/ 127 h 200433"/>
                  <a:gd name="connsiteX1" fmla="*/ 551732 w 572702"/>
                  <a:gd name="connsiteY1" fmla="*/ 127 h 200433"/>
                  <a:gd name="connsiteX2" fmla="*/ 572702 w 572702"/>
                  <a:gd name="connsiteY2" fmla="*/ 21098 h 200433"/>
                  <a:gd name="connsiteX3" fmla="*/ 572702 w 572702"/>
                  <a:gd name="connsiteY3" fmla="*/ 179462 h 200433"/>
                  <a:gd name="connsiteX4" fmla="*/ 551732 w 572702"/>
                  <a:gd name="connsiteY4" fmla="*/ 200433 h 200433"/>
                  <a:gd name="connsiteX5" fmla="*/ 20971 w 572702"/>
                  <a:gd name="connsiteY5" fmla="*/ 200433 h 200433"/>
                  <a:gd name="connsiteX6" fmla="*/ 0 w 572702"/>
                  <a:gd name="connsiteY6" fmla="*/ 179462 h 200433"/>
                  <a:gd name="connsiteX7" fmla="*/ 0 w 572702"/>
                  <a:gd name="connsiteY7" fmla="*/ 20971 h 200433"/>
                  <a:gd name="connsiteX8" fmla="*/ 20971 w 572702"/>
                  <a:gd name="connsiteY8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2702" h="200433">
                    <a:moveTo>
                      <a:pt x="20971" y="127"/>
                    </a:moveTo>
                    <a:lnTo>
                      <a:pt x="551732" y="127"/>
                    </a:lnTo>
                    <a:cubicBezTo>
                      <a:pt x="563297" y="127"/>
                      <a:pt x="572702" y="9532"/>
                      <a:pt x="572702" y="21098"/>
                    </a:cubicBezTo>
                    <a:lnTo>
                      <a:pt x="572702" y="179462"/>
                    </a:lnTo>
                    <a:cubicBezTo>
                      <a:pt x="572702" y="191028"/>
                      <a:pt x="563297" y="200433"/>
                      <a:pt x="551732" y="200433"/>
                    </a:cubicBezTo>
                    <a:lnTo>
                      <a:pt x="20971" y="200433"/>
                    </a:lnTo>
                    <a:cubicBezTo>
                      <a:pt x="9405" y="200433"/>
                      <a:pt x="0" y="191028"/>
                      <a:pt x="0" y="179462"/>
                    </a:cubicBezTo>
                    <a:lnTo>
                      <a:pt x="0" y="20971"/>
                    </a:lnTo>
                    <a:cubicBezTo>
                      <a:pt x="0" y="9405"/>
                      <a:pt x="9405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2" name="Freeform: Shape 681">
                <a:extLst>
                  <a:ext uri="{FF2B5EF4-FFF2-40B4-BE49-F238E27FC236}">
                    <a16:creationId xmlns:a16="http://schemas.microsoft.com/office/drawing/2014/main" id="{D4348CFF-38B3-5766-0020-659E10090EE3}"/>
                  </a:ext>
                </a:extLst>
              </p:cNvPr>
              <p:cNvSpPr/>
              <p:nvPr/>
            </p:nvSpPr>
            <p:spPr>
              <a:xfrm>
                <a:off x="8809144" y="2002328"/>
                <a:ext cx="578040" cy="205643"/>
              </a:xfrm>
              <a:custGeom>
                <a:avLst/>
                <a:gdLst>
                  <a:gd name="connsiteX0" fmla="*/ 554400 w 578040"/>
                  <a:gd name="connsiteY0" fmla="*/ 5338 h 205643"/>
                  <a:gd name="connsiteX1" fmla="*/ 572702 w 578040"/>
                  <a:gd name="connsiteY1" fmla="*/ 23640 h 205643"/>
                  <a:gd name="connsiteX2" fmla="*/ 572702 w 578040"/>
                  <a:gd name="connsiteY2" fmla="*/ 182004 h 205643"/>
                  <a:gd name="connsiteX3" fmla="*/ 554400 w 578040"/>
                  <a:gd name="connsiteY3" fmla="*/ 200306 h 205643"/>
                  <a:gd name="connsiteX4" fmla="*/ 23640 w 578040"/>
                  <a:gd name="connsiteY4" fmla="*/ 200306 h 205643"/>
                  <a:gd name="connsiteX5" fmla="*/ 5338 w 578040"/>
                  <a:gd name="connsiteY5" fmla="*/ 182004 h 205643"/>
                  <a:gd name="connsiteX6" fmla="*/ 5338 w 578040"/>
                  <a:gd name="connsiteY6" fmla="*/ 23640 h 205643"/>
                  <a:gd name="connsiteX7" fmla="*/ 23640 w 578040"/>
                  <a:gd name="connsiteY7" fmla="*/ 5338 h 205643"/>
                  <a:gd name="connsiteX8" fmla="*/ 554400 w 578040"/>
                  <a:gd name="connsiteY8" fmla="*/ 5338 h 205643"/>
                  <a:gd name="connsiteX9" fmla="*/ 554400 w 578040"/>
                  <a:gd name="connsiteY9" fmla="*/ 0 h 205643"/>
                  <a:gd name="connsiteX10" fmla="*/ 23640 w 578040"/>
                  <a:gd name="connsiteY10" fmla="*/ 0 h 205643"/>
                  <a:gd name="connsiteX11" fmla="*/ 0 w 578040"/>
                  <a:gd name="connsiteY11" fmla="*/ 23640 h 205643"/>
                  <a:gd name="connsiteX12" fmla="*/ 0 w 578040"/>
                  <a:gd name="connsiteY12" fmla="*/ 182004 h 205643"/>
                  <a:gd name="connsiteX13" fmla="*/ 23640 w 578040"/>
                  <a:gd name="connsiteY13" fmla="*/ 205644 h 205643"/>
                  <a:gd name="connsiteX14" fmla="*/ 554400 w 578040"/>
                  <a:gd name="connsiteY14" fmla="*/ 205644 h 205643"/>
                  <a:gd name="connsiteX15" fmla="*/ 578040 w 578040"/>
                  <a:gd name="connsiteY15" fmla="*/ 182004 h 205643"/>
                  <a:gd name="connsiteX16" fmla="*/ 578040 w 578040"/>
                  <a:gd name="connsiteY16" fmla="*/ 23640 h 205643"/>
                  <a:gd name="connsiteX17" fmla="*/ 554400 w 578040"/>
                  <a:gd name="connsiteY17" fmla="*/ 0 h 205643"/>
                  <a:gd name="connsiteX18" fmla="*/ 554400 w 578040"/>
                  <a:gd name="connsiteY18" fmla="*/ 0 h 20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3">
                    <a:moveTo>
                      <a:pt x="554400" y="5338"/>
                    </a:moveTo>
                    <a:cubicBezTo>
                      <a:pt x="564568" y="5338"/>
                      <a:pt x="572702" y="13600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5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599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1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1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0ABF3E34-669B-A7B1-6C59-10386D416B8D}"/>
                </a:ext>
              </a:extLst>
            </p:cNvPr>
            <p:cNvSpPr/>
            <p:nvPr/>
          </p:nvSpPr>
          <p:spPr>
            <a:xfrm>
              <a:off x="8809144" y="2050830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1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65A4DD3C-F616-881D-0865-E251FAEFEAC0}"/>
                </a:ext>
              </a:extLst>
            </p:cNvPr>
            <p:cNvSpPr/>
            <p:nvPr/>
          </p:nvSpPr>
          <p:spPr>
            <a:xfrm>
              <a:off x="9356299" y="2050830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1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8" name="TextBox 917">
              <a:extLst>
                <a:ext uri="{FF2B5EF4-FFF2-40B4-BE49-F238E27FC236}">
                  <a16:creationId xmlns:a16="http://schemas.microsoft.com/office/drawing/2014/main" id="{BABBA73F-5C3C-9062-852E-FDF358E01372}"/>
                </a:ext>
              </a:extLst>
            </p:cNvPr>
            <p:cNvSpPr txBox="1"/>
            <p:nvPr/>
          </p:nvSpPr>
          <p:spPr>
            <a:xfrm>
              <a:off x="8843205" y="2104125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30" name="Group 929">
            <a:extLst>
              <a:ext uri="{FF2B5EF4-FFF2-40B4-BE49-F238E27FC236}">
                <a16:creationId xmlns:a16="http://schemas.microsoft.com/office/drawing/2014/main" id="{943C0F20-71B8-AE69-1127-5C6C75A40670}"/>
              </a:ext>
            </a:extLst>
          </p:cNvPr>
          <p:cNvGrpSpPr/>
          <p:nvPr/>
        </p:nvGrpSpPr>
        <p:grpSpPr>
          <a:xfrm>
            <a:off x="8246482" y="205315"/>
            <a:ext cx="578166" cy="630333"/>
            <a:chOff x="8246482" y="205315"/>
            <a:chExt cx="578166" cy="630333"/>
          </a:xfrm>
        </p:grpSpPr>
        <p:grpSp>
          <p:nvGrpSpPr>
            <p:cNvPr id="701" name="Graphic 4">
              <a:extLst>
                <a:ext uri="{FF2B5EF4-FFF2-40B4-BE49-F238E27FC236}">
                  <a16:creationId xmlns:a16="http://schemas.microsoft.com/office/drawing/2014/main" id="{60FFE4BB-3470-6F19-6DB3-3681EE3869B6}"/>
                </a:ext>
              </a:extLst>
            </p:cNvPr>
            <p:cNvGrpSpPr/>
            <p:nvPr/>
          </p:nvGrpSpPr>
          <p:grpSpPr>
            <a:xfrm>
              <a:off x="8316259" y="256084"/>
              <a:ext cx="438487" cy="372396"/>
              <a:chOff x="8316259" y="192584"/>
              <a:chExt cx="438487" cy="372396"/>
            </a:xfrm>
          </p:grpSpPr>
          <p:sp>
            <p:nvSpPr>
              <p:cNvPr id="702" name="Freeform: Shape 701">
                <a:extLst>
                  <a:ext uri="{FF2B5EF4-FFF2-40B4-BE49-F238E27FC236}">
                    <a16:creationId xmlns:a16="http://schemas.microsoft.com/office/drawing/2014/main" id="{3F622885-0EBF-64BE-5408-EAC69355AD4C}"/>
                  </a:ext>
                </a:extLst>
              </p:cNvPr>
              <p:cNvSpPr/>
              <p:nvPr/>
            </p:nvSpPr>
            <p:spPr>
              <a:xfrm>
                <a:off x="8318928" y="195253"/>
                <a:ext cx="433148" cy="367058"/>
              </a:xfrm>
              <a:custGeom>
                <a:avLst/>
                <a:gdLst>
                  <a:gd name="connsiteX0" fmla="*/ 0 w 433148"/>
                  <a:gd name="connsiteY0" fmla="*/ 367058 h 367058"/>
                  <a:gd name="connsiteX1" fmla="*/ 0 w 433148"/>
                  <a:gd name="connsiteY1" fmla="*/ 23259 h 367058"/>
                  <a:gd name="connsiteX2" fmla="*/ 23258 w 433148"/>
                  <a:gd name="connsiteY2" fmla="*/ 0 h 367058"/>
                  <a:gd name="connsiteX3" fmla="*/ 409890 w 433148"/>
                  <a:gd name="connsiteY3" fmla="*/ 0 h 367058"/>
                  <a:gd name="connsiteX4" fmla="*/ 433148 w 433148"/>
                  <a:gd name="connsiteY4" fmla="*/ 23259 h 367058"/>
                  <a:gd name="connsiteX5" fmla="*/ 433148 w 433148"/>
                  <a:gd name="connsiteY5" fmla="*/ 367058 h 367058"/>
                  <a:gd name="connsiteX6" fmla="*/ 0 w 433148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8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8" y="0"/>
                    </a:cubicBezTo>
                    <a:lnTo>
                      <a:pt x="409890" y="0"/>
                    </a:lnTo>
                    <a:cubicBezTo>
                      <a:pt x="422727" y="0"/>
                      <a:pt x="433148" y="10422"/>
                      <a:pt x="433148" y="23259"/>
                    </a:cubicBezTo>
                    <a:lnTo>
                      <a:pt x="433148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3" name="Freeform: Shape 702">
                <a:extLst>
                  <a:ext uri="{FF2B5EF4-FFF2-40B4-BE49-F238E27FC236}">
                    <a16:creationId xmlns:a16="http://schemas.microsoft.com/office/drawing/2014/main" id="{C1B020A2-360F-155A-2B03-C5549C16F899}"/>
                  </a:ext>
                </a:extLst>
              </p:cNvPr>
              <p:cNvSpPr/>
              <p:nvPr/>
            </p:nvSpPr>
            <p:spPr>
              <a:xfrm>
                <a:off x="8316259" y="192584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9 w 438487"/>
                  <a:gd name="connsiteY1" fmla="*/ 25928 h 372396"/>
                  <a:gd name="connsiteX2" fmla="*/ 433149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9" y="14616"/>
                      <a:pt x="433149" y="25928"/>
                    </a:cubicBezTo>
                    <a:lnTo>
                      <a:pt x="433149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7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2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DB66F38-4A26-E641-6384-A293CF516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34" r="11634"/>
            <a:stretch/>
          </p:blipFill>
          <p:spPr>
            <a:xfrm>
              <a:off x="8307248" y="205315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04" name="Graphic 4">
              <a:extLst>
                <a:ext uri="{FF2B5EF4-FFF2-40B4-BE49-F238E27FC236}">
                  <a16:creationId xmlns:a16="http://schemas.microsoft.com/office/drawing/2014/main" id="{D0CFA6E6-FD95-354C-8EA9-AF70B49F6017}"/>
                </a:ext>
              </a:extLst>
            </p:cNvPr>
            <p:cNvGrpSpPr/>
            <p:nvPr/>
          </p:nvGrpSpPr>
          <p:grpSpPr>
            <a:xfrm>
              <a:off x="8246482" y="615389"/>
              <a:ext cx="578040" cy="205644"/>
              <a:chOff x="8246482" y="551889"/>
              <a:chExt cx="578040" cy="205644"/>
            </a:xfrm>
          </p:grpSpPr>
          <p:sp>
            <p:nvSpPr>
              <p:cNvPr id="705" name="Freeform: Shape 704">
                <a:extLst>
                  <a:ext uri="{FF2B5EF4-FFF2-40B4-BE49-F238E27FC236}">
                    <a16:creationId xmlns:a16="http://schemas.microsoft.com/office/drawing/2014/main" id="{32A6C58B-1F00-E114-F83E-C2D947B87516}"/>
                  </a:ext>
                </a:extLst>
              </p:cNvPr>
              <p:cNvSpPr/>
              <p:nvPr/>
            </p:nvSpPr>
            <p:spPr>
              <a:xfrm>
                <a:off x="8249151" y="554558"/>
                <a:ext cx="572829" cy="200433"/>
              </a:xfrm>
              <a:custGeom>
                <a:avLst/>
                <a:gdLst>
                  <a:gd name="connsiteX0" fmla="*/ 551858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8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8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8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8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6" name="Freeform: Shape 705">
                <a:extLst>
                  <a:ext uri="{FF2B5EF4-FFF2-40B4-BE49-F238E27FC236}">
                    <a16:creationId xmlns:a16="http://schemas.microsoft.com/office/drawing/2014/main" id="{9B81D038-5868-9A5C-F220-D04819A8B555}"/>
                  </a:ext>
                </a:extLst>
              </p:cNvPr>
              <p:cNvSpPr/>
              <p:nvPr/>
            </p:nvSpPr>
            <p:spPr>
              <a:xfrm>
                <a:off x="8246482" y="551889"/>
                <a:ext cx="578040" cy="205644"/>
              </a:xfrm>
              <a:custGeom>
                <a:avLst/>
                <a:gdLst>
                  <a:gd name="connsiteX0" fmla="*/ 554400 w 578040"/>
                  <a:gd name="connsiteY0" fmla="*/ 5338 h 205644"/>
                  <a:gd name="connsiteX1" fmla="*/ 572702 w 578040"/>
                  <a:gd name="connsiteY1" fmla="*/ 23640 h 205644"/>
                  <a:gd name="connsiteX2" fmla="*/ 572702 w 578040"/>
                  <a:gd name="connsiteY2" fmla="*/ 182004 h 205644"/>
                  <a:gd name="connsiteX3" fmla="*/ 554400 w 578040"/>
                  <a:gd name="connsiteY3" fmla="*/ 200306 h 205644"/>
                  <a:gd name="connsiteX4" fmla="*/ 23640 w 578040"/>
                  <a:gd name="connsiteY4" fmla="*/ 200306 h 205644"/>
                  <a:gd name="connsiteX5" fmla="*/ 5338 w 578040"/>
                  <a:gd name="connsiteY5" fmla="*/ 182004 h 205644"/>
                  <a:gd name="connsiteX6" fmla="*/ 5338 w 578040"/>
                  <a:gd name="connsiteY6" fmla="*/ 23640 h 205644"/>
                  <a:gd name="connsiteX7" fmla="*/ 23640 w 578040"/>
                  <a:gd name="connsiteY7" fmla="*/ 5338 h 205644"/>
                  <a:gd name="connsiteX8" fmla="*/ 554400 w 578040"/>
                  <a:gd name="connsiteY8" fmla="*/ 5338 h 205644"/>
                  <a:gd name="connsiteX9" fmla="*/ 554400 w 578040"/>
                  <a:gd name="connsiteY9" fmla="*/ 0 h 205644"/>
                  <a:gd name="connsiteX10" fmla="*/ 23640 w 578040"/>
                  <a:gd name="connsiteY10" fmla="*/ 0 h 205644"/>
                  <a:gd name="connsiteX11" fmla="*/ 0 w 578040"/>
                  <a:gd name="connsiteY11" fmla="*/ 23640 h 205644"/>
                  <a:gd name="connsiteX12" fmla="*/ 0 w 578040"/>
                  <a:gd name="connsiteY12" fmla="*/ 182004 h 205644"/>
                  <a:gd name="connsiteX13" fmla="*/ 23640 w 578040"/>
                  <a:gd name="connsiteY13" fmla="*/ 205644 h 205644"/>
                  <a:gd name="connsiteX14" fmla="*/ 554400 w 578040"/>
                  <a:gd name="connsiteY14" fmla="*/ 205644 h 205644"/>
                  <a:gd name="connsiteX15" fmla="*/ 578040 w 578040"/>
                  <a:gd name="connsiteY15" fmla="*/ 182004 h 205644"/>
                  <a:gd name="connsiteX16" fmla="*/ 578040 w 578040"/>
                  <a:gd name="connsiteY16" fmla="*/ 23640 h 205644"/>
                  <a:gd name="connsiteX17" fmla="*/ 554400 w 578040"/>
                  <a:gd name="connsiteY17" fmla="*/ 0 h 205644"/>
                  <a:gd name="connsiteX18" fmla="*/ 554400 w 578040"/>
                  <a:gd name="connsiteY18" fmla="*/ 0 h 20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4">
                    <a:moveTo>
                      <a:pt x="554400" y="5338"/>
                    </a:moveTo>
                    <a:cubicBezTo>
                      <a:pt x="564568" y="5338"/>
                      <a:pt x="572702" y="13599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5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600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2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2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D947696D-245D-89A3-1F0B-2011921CBFBB}"/>
                </a:ext>
              </a:extLst>
            </p:cNvPr>
            <p:cNvSpPr/>
            <p:nvPr/>
          </p:nvSpPr>
          <p:spPr>
            <a:xfrm>
              <a:off x="8246482" y="600518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2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E9C03A80-C609-2083-3E69-6B14CF8F426E}"/>
                </a:ext>
              </a:extLst>
            </p:cNvPr>
            <p:cNvSpPr/>
            <p:nvPr/>
          </p:nvSpPr>
          <p:spPr>
            <a:xfrm>
              <a:off x="8793637" y="600518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2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19" name="TextBox 918">
              <a:extLst>
                <a:ext uri="{FF2B5EF4-FFF2-40B4-BE49-F238E27FC236}">
                  <a16:creationId xmlns:a16="http://schemas.microsoft.com/office/drawing/2014/main" id="{60853937-D34B-1453-D160-B192409B728A}"/>
                </a:ext>
              </a:extLst>
            </p:cNvPr>
            <p:cNvSpPr txBox="1"/>
            <p:nvPr/>
          </p:nvSpPr>
          <p:spPr>
            <a:xfrm>
              <a:off x="8277493" y="651548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29" name="Group 928">
            <a:extLst>
              <a:ext uri="{FF2B5EF4-FFF2-40B4-BE49-F238E27FC236}">
                <a16:creationId xmlns:a16="http://schemas.microsoft.com/office/drawing/2014/main" id="{73BCF6E7-33B4-11BC-CC91-89C195E3EDFC}"/>
              </a:ext>
            </a:extLst>
          </p:cNvPr>
          <p:cNvGrpSpPr/>
          <p:nvPr/>
        </p:nvGrpSpPr>
        <p:grpSpPr>
          <a:xfrm>
            <a:off x="8809144" y="539749"/>
            <a:ext cx="578166" cy="633344"/>
            <a:chOff x="8809144" y="539749"/>
            <a:chExt cx="578166" cy="633344"/>
          </a:xfrm>
        </p:grpSpPr>
        <p:grpSp>
          <p:nvGrpSpPr>
            <p:cNvPr id="693" name="Graphic 4">
              <a:extLst>
                <a:ext uri="{FF2B5EF4-FFF2-40B4-BE49-F238E27FC236}">
                  <a16:creationId xmlns:a16="http://schemas.microsoft.com/office/drawing/2014/main" id="{778494FD-5781-9C6D-1C53-FB8F28640123}"/>
                </a:ext>
              </a:extLst>
            </p:cNvPr>
            <p:cNvGrpSpPr/>
            <p:nvPr/>
          </p:nvGrpSpPr>
          <p:grpSpPr>
            <a:xfrm>
              <a:off x="8878920" y="593528"/>
              <a:ext cx="438487" cy="372396"/>
              <a:chOff x="8878920" y="530028"/>
              <a:chExt cx="438487" cy="372396"/>
            </a:xfrm>
          </p:grpSpPr>
          <p:sp>
            <p:nvSpPr>
              <p:cNvPr id="694" name="Freeform: Shape 693">
                <a:extLst>
                  <a:ext uri="{FF2B5EF4-FFF2-40B4-BE49-F238E27FC236}">
                    <a16:creationId xmlns:a16="http://schemas.microsoft.com/office/drawing/2014/main" id="{2C4B7994-AA63-C9DB-681E-3AD0E0BD7A22}"/>
                  </a:ext>
                </a:extLst>
              </p:cNvPr>
              <p:cNvSpPr/>
              <p:nvPr/>
            </p:nvSpPr>
            <p:spPr>
              <a:xfrm>
                <a:off x="8881589" y="532697"/>
                <a:ext cx="433149" cy="367058"/>
              </a:xfrm>
              <a:custGeom>
                <a:avLst/>
                <a:gdLst>
                  <a:gd name="connsiteX0" fmla="*/ 0 w 433149"/>
                  <a:gd name="connsiteY0" fmla="*/ 367058 h 367058"/>
                  <a:gd name="connsiteX1" fmla="*/ 0 w 433149"/>
                  <a:gd name="connsiteY1" fmla="*/ 23259 h 367058"/>
                  <a:gd name="connsiteX2" fmla="*/ 23259 w 433149"/>
                  <a:gd name="connsiteY2" fmla="*/ 0 h 367058"/>
                  <a:gd name="connsiteX3" fmla="*/ 409890 w 433149"/>
                  <a:gd name="connsiteY3" fmla="*/ 0 h 367058"/>
                  <a:gd name="connsiteX4" fmla="*/ 433149 w 433149"/>
                  <a:gd name="connsiteY4" fmla="*/ 23259 h 367058"/>
                  <a:gd name="connsiteX5" fmla="*/ 433149 w 433149"/>
                  <a:gd name="connsiteY5" fmla="*/ 367058 h 367058"/>
                  <a:gd name="connsiteX6" fmla="*/ 0 w 433149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9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9" y="0"/>
                    </a:cubicBezTo>
                    <a:lnTo>
                      <a:pt x="409890" y="0"/>
                    </a:lnTo>
                    <a:cubicBezTo>
                      <a:pt x="422727" y="0"/>
                      <a:pt x="433149" y="10422"/>
                      <a:pt x="433149" y="23259"/>
                    </a:cubicBezTo>
                    <a:lnTo>
                      <a:pt x="433149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5" name="Freeform: Shape 694">
                <a:extLst>
                  <a:ext uri="{FF2B5EF4-FFF2-40B4-BE49-F238E27FC236}">
                    <a16:creationId xmlns:a16="http://schemas.microsoft.com/office/drawing/2014/main" id="{B14CBF06-6A19-8AE9-4B10-2233A0476819}"/>
                  </a:ext>
                </a:extLst>
              </p:cNvPr>
              <p:cNvSpPr/>
              <p:nvPr/>
            </p:nvSpPr>
            <p:spPr>
              <a:xfrm>
                <a:off x="8878920" y="530028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8 w 438487"/>
                  <a:gd name="connsiteY1" fmla="*/ 25928 h 372396"/>
                  <a:gd name="connsiteX2" fmla="*/ 433148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8" y="14616"/>
                      <a:pt x="433148" y="25928"/>
                    </a:cubicBezTo>
                    <a:lnTo>
                      <a:pt x="433148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6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1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7C8630A-D08F-92CB-BB27-46E10D365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0" t="8282" r="-5720" b="33738"/>
            <a:stretch/>
          </p:blipFill>
          <p:spPr>
            <a:xfrm>
              <a:off x="8870281" y="539749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696" name="Graphic 4">
              <a:extLst>
                <a:ext uri="{FF2B5EF4-FFF2-40B4-BE49-F238E27FC236}">
                  <a16:creationId xmlns:a16="http://schemas.microsoft.com/office/drawing/2014/main" id="{958412E0-8875-DC7E-2A57-12CC077082B4}"/>
                </a:ext>
              </a:extLst>
            </p:cNvPr>
            <p:cNvGrpSpPr/>
            <p:nvPr/>
          </p:nvGrpSpPr>
          <p:grpSpPr>
            <a:xfrm>
              <a:off x="8809144" y="952833"/>
              <a:ext cx="578040" cy="205644"/>
              <a:chOff x="8809144" y="889333"/>
              <a:chExt cx="578040" cy="205644"/>
            </a:xfrm>
          </p:grpSpPr>
          <p:sp>
            <p:nvSpPr>
              <p:cNvPr id="697" name="Freeform: Shape 696">
                <a:extLst>
                  <a:ext uri="{FF2B5EF4-FFF2-40B4-BE49-F238E27FC236}">
                    <a16:creationId xmlns:a16="http://schemas.microsoft.com/office/drawing/2014/main" id="{16DB1B9C-2827-482B-4FF5-7522398F796D}"/>
                  </a:ext>
                </a:extLst>
              </p:cNvPr>
              <p:cNvSpPr/>
              <p:nvPr/>
            </p:nvSpPr>
            <p:spPr>
              <a:xfrm>
                <a:off x="8811813" y="892002"/>
                <a:ext cx="572829" cy="200433"/>
              </a:xfrm>
              <a:custGeom>
                <a:avLst/>
                <a:gdLst>
                  <a:gd name="connsiteX0" fmla="*/ 551859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9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9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9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9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8" name="Freeform: Shape 697">
                <a:extLst>
                  <a:ext uri="{FF2B5EF4-FFF2-40B4-BE49-F238E27FC236}">
                    <a16:creationId xmlns:a16="http://schemas.microsoft.com/office/drawing/2014/main" id="{DB014A02-9837-7C11-337C-52D7C68EA0A5}"/>
                  </a:ext>
                </a:extLst>
              </p:cNvPr>
              <p:cNvSpPr/>
              <p:nvPr/>
            </p:nvSpPr>
            <p:spPr>
              <a:xfrm>
                <a:off x="8809144" y="889333"/>
                <a:ext cx="578040" cy="205644"/>
              </a:xfrm>
              <a:custGeom>
                <a:avLst/>
                <a:gdLst>
                  <a:gd name="connsiteX0" fmla="*/ 554400 w 578040"/>
                  <a:gd name="connsiteY0" fmla="*/ 5338 h 205644"/>
                  <a:gd name="connsiteX1" fmla="*/ 572702 w 578040"/>
                  <a:gd name="connsiteY1" fmla="*/ 23640 h 205644"/>
                  <a:gd name="connsiteX2" fmla="*/ 572702 w 578040"/>
                  <a:gd name="connsiteY2" fmla="*/ 182004 h 205644"/>
                  <a:gd name="connsiteX3" fmla="*/ 554400 w 578040"/>
                  <a:gd name="connsiteY3" fmla="*/ 200306 h 205644"/>
                  <a:gd name="connsiteX4" fmla="*/ 23640 w 578040"/>
                  <a:gd name="connsiteY4" fmla="*/ 200306 h 205644"/>
                  <a:gd name="connsiteX5" fmla="*/ 5338 w 578040"/>
                  <a:gd name="connsiteY5" fmla="*/ 182004 h 205644"/>
                  <a:gd name="connsiteX6" fmla="*/ 5338 w 578040"/>
                  <a:gd name="connsiteY6" fmla="*/ 23640 h 205644"/>
                  <a:gd name="connsiteX7" fmla="*/ 23640 w 578040"/>
                  <a:gd name="connsiteY7" fmla="*/ 5338 h 205644"/>
                  <a:gd name="connsiteX8" fmla="*/ 554400 w 578040"/>
                  <a:gd name="connsiteY8" fmla="*/ 5338 h 205644"/>
                  <a:gd name="connsiteX9" fmla="*/ 554400 w 578040"/>
                  <a:gd name="connsiteY9" fmla="*/ 0 h 205644"/>
                  <a:gd name="connsiteX10" fmla="*/ 23640 w 578040"/>
                  <a:gd name="connsiteY10" fmla="*/ 0 h 205644"/>
                  <a:gd name="connsiteX11" fmla="*/ 0 w 578040"/>
                  <a:gd name="connsiteY11" fmla="*/ 23640 h 205644"/>
                  <a:gd name="connsiteX12" fmla="*/ 0 w 578040"/>
                  <a:gd name="connsiteY12" fmla="*/ 182004 h 205644"/>
                  <a:gd name="connsiteX13" fmla="*/ 23640 w 578040"/>
                  <a:gd name="connsiteY13" fmla="*/ 205644 h 205644"/>
                  <a:gd name="connsiteX14" fmla="*/ 554400 w 578040"/>
                  <a:gd name="connsiteY14" fmla="*/ 205644 h 205644"/>
                  <a:gd name="connsiteX15" fmla="*/ 578040 w 578040"/>
                  <a:gd name="connsiteY15" fmla="*/ 182004 h 205644"/>
                  <a:gd name="connsiteX16" fmla="*/ 578040 w 578040"/>
                  <a:gd name="connsiteY16" fmla="*/ 23640 h 205644"/>
                  <a:gd name="connsiteX17" fmla="*/ 554400 w 578040"/>
                  <a:gd name="connsiteY17" fmla="*/ 0 h 205644"/>
                  <a:gd name="connsiteX18" fmla="*/ 554400 w 578040"/>
                  <a:gd name="connsiteY18" fmla="*/ 0 h 20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4">
                    <a:moveTo>
                      <a:pt x="554400" y="5338"/>
                    </a:moveTo>
                    <a:cubicBezTo>
                      <a:pt x="564568" y="5338"/>
                      <a:pt x="572702" y="13599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5"/>
                      <a:pt x="5338" y="182004"/>
                    </a:cubicBezTo>
                    <a:lnTo>
                      <a:pt x="5338" y="23640"/>
                    </a:lnTo>
                    <a:cubicBezTo>
                      <a:pt x="5338" y="13472"/>
                      <a:pt x="13599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1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1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DE0DF725-81CE-70F3-00E9-6CA574F9029E}"/>
                </a:ext>
              </a:extLst>
            </p:cNvPr>
            <p:cNvSpPr/>
            <p:nvPr/>
          </p:nvSpPr>
          <p:spPr>
            <a:xfrm>
              <a:off x="8809144" y="937963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1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F7CC1B8B-C88E-5015-569C-D37FE19F7BA2}"/>
                </a:ext>
              </a:extLst>
            </p:cNvPr>
            <p:cNvSpPr/>
            <p:nvPr/>
          </p:nvSpPr>
          <p:spPr>
            <a:xfrm>
              <a:off x="9356299" y="937963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1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0" name="TextBox 919">
              <a:extLst>
                <a:ext uri="{FF2B5EF4-FFF2-40B4-BE49-F238E27FC236}">
                  <a16:creationId xmlns:a16="http://schemas.microsoft.com/office/drawing/2014/main" id="{9C88E2BA-280D-F7FD-16A4-95969FF7F658}"/>
                </a:ext>
              </a:extLst>
            </p:cNvPr>
            <p:cNvSpPr txBox="1"/>
            <p:nvPr/>
          </p:nvSpPr>
          <p:spPr>
            <a:xfrm>
              <a:off x="8843205" y="991258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1C6D0FA-85AE-30DA-58A1-8BCD6D194369}"/>
              </a:ext>
            </a:extLst>
          </p:cNvPr>
          <p:cNvGrpSpPr/>
          <p:nvPr/>
        </p:nvGrpSpPr>
        <p:grpSpPr>
          <a:xfrm>
            <a:off x="4613649" y="5422900"/>
            <a:ext cx="1107910" cy="1301694"/>
            <a:chOff x="4613649" y="5422900"/>
            <a:chExt cx="1107910" cy="1301694"/>
          </a:xfrm>
        </p:grpSpPr>
        <p:grpSp>
          <p:nvGrpSpPr>
            <p:cNvPr id="661" name="Graphic 4">
              <a:extLst>
                <a:ext uri="{FF2B5EF4-FFF2-40B4-BE49-F238E27FC236}">
                  <a16:creationId xmlns:a16="http://schemas.microsoft.com/office/drawing/2014/main" id="{25557272-27A2-2A3A-0E1B-E340BF887E1E}"/>
                </a:ext>
              </a:extLst>
            </p:cNvPr>
            <p:cNvGrpSpPr/>
            <p:nvPr/>
          </p:nvGrpSpPr>
          <p:grpSpPr>
            <a:xfrm>
              <a:off x="4747356" y="5614141"/>
              <a:ext cx="840369" cy="713526"/>
              <a:chOff x="4747356" y="5550641"/>
              <a:chExt cx="840369" cy="713526"/>
            </a:xfrm>
          </p:grpSpPr>
          <p:sp>
            <p:nvSpPr>
              <p:cNvPr id="662" name="Freeform: Shape 661">
                <a:extLst>
                  <a:ext uri="{FF2B5EF4-FFF2-40B4-BE49-F238E27FC236}">
                    <a16:creationId xmlns:a16="http://schemas.microsoft.com/office/drawing/2014/main" id="{178860BE-BD8B-2D8D-8CFE-68B2A83E202F}"/>
                  </a:ext>
                </a:extLst>
              </p:cNvPr>
              <p:cNvSpPr/>
              <p:nvPr/>
            </p:nvSpPr>
            <p:spPr>
              <a:xfrm>
                <a:off x="4752567" y="5555725"/>
                <a:ext cx="830201" cy="703359"/>
              </a:xfrm>
              <a:custGeom>
                <a:avLst/>
                <a:gdLst>
                  <a:gd name="connsiteX0" fmla="*/ 0 w 830201"/>
                  <a:gd name="connsiteY0" fmla="*/ 703359 h 703359"/>
                  <a:gd name="connsiteX1" fmla="*/ 0 w 830201"/>
                  <a:gd name="connsiteY1" fmla="*/ 44611 h 703359"/>
                  <a:gd name="connsiteX2" fmla="*/ 44611 w 830201"/>
                  <a:gd name="connsiteY2" fmla="*/ 0 h 703359"/>
                  <a:gd name="connsiteX3" fmla="*/ 785591 w 830201"/>
                  <a:gd name="connsiteY3" fmla="*/ 0 h 703359"/>
                  <a:gd name="connsiteX4" fmla="*/ 830202 w 830201"/>
                  <a:gd name="connsiteY4" fmla="*/ 44611 h 703359"/>
                  <a:gd name="connsiteX5" fmla="*/ 830202 w 830201"/>
                  <a:gd name="connsiteY5" fmla="*/ 703359 h 703359"/>
                  <a:gd name="connsiteX6" fmla="*/ 127 w 830201"/>
                  <a:gd name="connsiteY6" fmla="*/ 703359 h 703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0201" h="703359">
                    <a:moveTo>
                      <a:pt x="0" y="703359"/>
                    </a:moveTo>
                    <a:lnTo>
                      <a:pt x="0" y="44611"/>
                    </a:lnTo>
                    <a:cubicBezTo>
                      <a:pt x="0" y="20082"/>
                      <a:pt x="19954" y="0"/>
                      <a:pt x="44611" y="0"/>
                    </a:cubicBezTo>
                    <a:lnTo>
                      <a:pt x="785591" y="0"/>
                    </a:lnTo>
                    <a:cubicBezTo>
                      <a:pt x="810121" y="0"/>
                      <a:pt x="830202" y="19954"/>
                      <a:pt x="830202" y="44611"/>
                    </a:cubicBezTo>
                    <a:lnTo>
                      <a:pt x="830202" y="703359"/>
                    </a:lnTo>
                    <a:lnTo>
                      <a:pt x="127" y="703359"/>
                    </a:lnTo>
                    <a:close/>
                  </a:path>
                </a:pathLst>
              </a:custGeom>
              <a:solidFill>
                <a:srgbClr val="F7924C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3" name="Freeform: Shape 662">
                <a:extLst>
                  <a:ext uri="{FF2B5EF4-FFF2-40B4-BE49-F238E27FC236}">
                    <a16:creationId xmlns:a16="http://schemas.microsoft.com/office/drawing/2014/main" id="{D875F456-5272-D483-A454-DCC5D598D7AA}"/>
                  </a:ext>
                </a:extLst>
              </p:cNvPr>
              <p:cNvSpPr/>
              <p:nvPr/>
            </p:nvSpPr>
            <p:spPr>
              <a:xfrm>
                <a:off x="4747356" y="5550641"/>
                <a:ext cx="840369" cy="713526"/>
              </a:xfrm>
              <a:custGeom>
                <a:avLst/>
                <a:gdLst>
                  <a:gd name="connsiteX0" fmla="*/ 790802 w 840369"/>
                  <a:gd name="connsiteY0" fmla="*/ 10295 h 713526"/>
                  <a:gd name="connsiteX1" fmla="*/ 830202 w 840369"/>
                  <a:gd name="connsiteY1" fmla="*/ 49695 h 713526"/>
                  <a:gd name="connsiteX2" fmla="*/ 830202 w 840369"/>
                  <a:gd name="connsiteY2" fmla="*/ 703359 h 713526"/>
                  <a:gd name="connsiteX3" fmla="*/ 10295 w 840369"/>
                  <a:gd name="connsiteY3" fmla="*/ 703359 h 713526"/>
                  <a:gd name="connsiteX4" fmla="*/ 10295 w 840369"/>
                  <a:gd name="connsiteY4" fmla="*/ 49695 h 713526"/>
                  <a:gd name="connsiteX5" fmla="*/ 49695 w 840369"/>
                  <a:gd name="connsiteY5" fmla="*/ 10295 h 713526"/>
                  <a:gd name="connsiteX6" fmla="*/ 790675 w 840369"/>
                  <a:gd name="connsiteY6" fmla="*/ 10295 h 713526"/>
                  <a:gd name="connsiteX7" fmla="*/ 790675 w 840369"/>
                  <a:gd name="connsiteY7" fmla="*/ 0 h 713526"/>
                  <a:gd name="connsiteX8" fmla="*/ 49695 w 840369"/>
                  <a:gd name="connsiteY8" fmla="*/ 0 h 713526"/>
                  <a:gd name="connsiteX9" fmla="*/ 0 w 840369"/>
                  <a:gd name="connsiteY9" fmla="*/ 49695 h 713526"/>
                  <a:gd name="connsiteX10" fmla="*/ 0 w 840369"/>
                  <a:gd name="connsiteY10" fmla="*/ 713527 h 713526"/>
                  <a:gd name="connsiteX11" fmla="*/ 840370 w 840369"/>
                  <a:gd name="connsiteY11" fmla="*/ 713527 h 713526"/>
                  <a:gd name="connsiteX12" fmla="*/ 840370 w 840369"/>
                  <a:gd name="connsiteY12" fmla="*/ 49695 h 713526"/>
                  <a:gd name="connsiteX13" fmla="*/ 790675 w 840369"/>
                  <a:gd name="connsiteY13" fmla="*/ 0 h 713526"/>
                  <a:gd name="connsiteX14" fmla="*/ 790675 w 840369"/>
                  <a:gd name="connsiteY14" fmla="*/ 0 h 71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0369" h="713526">
                    <a:moveTo>
                      <a:pt x="790802" y="10295"/>
                    </a:moveTo>
                    <a:cubicBezTo>
                      <a:pt x="812535" y="10295"/>
                      <a:pt x="830202" y="27962"/>
                      <a:pt x="830202" y="49695"/>
                    </a:cubicBezTo>
                    <a:lnTo>
                      <a:pt x="830202" y="703359"/>
                    </a:lnTo>
                    <a:lnTo>
                      <a:pt x="10295" y="703359"/>
                    </a:lnTo>
                    <a:lnTo>
                      <a:pt x="10295" y="49695"/>
                    </a:lnTo>
                    <a:cubicBezTo>
                      <a:pt x="10295" y="27962"/>
                      <a:pt x="27961" y="10295"/>
                      <a:pt x="49695" y="10295"/>
                    </a:cubicBezTo>
                    <a:lnTo>
                      <a:pt x="790675" y="10295"/>
                    </a:lnTo>
                    <a:moveTo>
                      <a:pt x="790675" y="0"/>
                    </a:moveTo>
                    <a:lnTo>
                      <a:pt x="49695" y="0"/>
                    </a:lnTo>
                    <a:cubicBezTo>
                      <a:pt x="22242" y="0"/>
                      <a:pt x="0" y="22242"/>
                      <a:pt x="0" y="49695"/>
                    </a:cubicBezTo>
                    <a:lnTo>
                      <a:pt x="0" y="713527"/>
                    </a:lnTo>
                    <a:lnTo>
                      <a:pt x="840370" y="713527"/>
                    </a:lnTo>
                    <a:lnTo>
                      <a:pt x="840370" y="49695"/>
                    </a:lnTo>
                    <a:cubicBezTo>
                      <a:pt x="840370" y="22242"/>
                      <a:pt x="818128" y="0"/>
                      <a:pt x="790675" y="0"/>
                    </a:cubicBezTo>
                    <a:lnTo>
                      <a:pt x="790675" y="0"/>
                    </a:lnTo>
                    <a:close/>
                  </a:path>
                </a:pathLst>
              </a:custGeom>
              <a:solidFill>
                <a:srgbClr val="F7924C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C26F247-FA81-97A8-6510-42F9CF355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17" r="13523"/>
            <a:stretch/>
          </p:blipFill>
          <p:spPr>
            <a:xfrm>
              <a:off x="4644256" y="5422900"/>
              <a:ext cx="1053960" cy="915482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664" name="Graphic 4">
              <a:extLst>
                <a:ext uri="{FF2B5EF4-FFF2-40B4-BE49-F238E27FC236}">
                  <a16:creationId xmlns:a16="http://schemas.microsoft.com/office/drawing/2014/main" id="{C85C068A-E4BA-FF00-B19B-72774EC8C423}"/>
                </a:ext>
              </a:extLst>
            </p:cNvPr>
            <p:cNvGrpSpPr/>
            <p:nvPr/>
          </p:nvGrpSpPr>
          <p:grpSpPr>
            <a:xfrm>
              <a:off x="4613649" y="6302630"/>
              <a:ext cx="1107910" cy="394384"/>
              <a:chOff x="4613649" y="6239130"/>
              <a:chExt cx="1107910" cy="394384"/>
            </a:xfrm>
          </p:grpSpPr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43BCA2AC-57BE-8B8F-D649-60663134FBBA}"/>
                  </a:ext>
                </a:extLst>
              </p:cNvPr>
              <p:cNvSpPr/>
              <p:nvPr/>
            </p:nvSpPr>
            <p:spPr>
              <a:xfrm>
                <a:off x="4618733" y="6244341"/>
                <a:ext cx="1097742" cy="384216"/>
              </a:xfrm>
              <a:custGeom>
                <a:avLst/>
                <a:gdLst>
                  <a:gd name="connsiteX0" fmla="*/ 40290 w 1097742"/>
                  <a:gd name="connsiteY0" fmla="*/ 0 h 384216"/>
                  <a:gd name="connsiteX1" fmla="*/ 1057453 w 1097742"/>
                  <a:gd name="connsiteY1" fmla="*/ 0 h 384216"/>
                  <a:gd name="connsiteX2" fmla="*/ 1097743 w 1097742"/>
                  <a:gd name="connsiteY2" fmla="*/ 40290 h 384216"/>
                  <a:gd name="connsiteX3" fmla="*/ 1097743 w 1097742"/>
                  <a:gd name="connsiteY3" fmla="*/ 343926 h 384216"/>
                  <a:gd name="connsiteX4" fmla="*/ 1057453 w 1097742"/>
                  <a:gd name="connsiteY4" fmla="*/ 384216 h 384216"/>
                  <a:gd name="connsiteX5" fmla="*/ 40290 w 1097742"/>
                  <a:gd name="connsiteY5" fmla="*/ 384216 h 384216"/>
                  <a:gd name="connsiteX6" fmla="*/ 0 w 1097742"/>
                  <a:gd name="connsiteY6" fmla="*/ 343926 h 384216"/>
                  <a:gd name="connsiteX7" fmla="*/ 0 w 1097742"/>
                  <a:gd name="connsiteY7" fmla="*/ 40290 h 384216"/>
                  <a:gd name="connsiteX8" fmla="*/ 40290 w 1097742"/>
                  <a:gd name="connsiteY8" fmla="*/ 0 h 38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7742" h="384216">
                    <a:moveTo>
                      <a:pt x="40290" y="0"/>
                    </a:moveTo>
                    <a:lnTo>
                      <a:pt x="1057453" y="0"/>
                    </a:lnTo>
                    <a:cubicBezTo>
                      <a:pt x="1079695" y="0"/>
                      <a:pt x="1097743" y="18048"/>
                      <a:pt x="1097743" y="40290"/>
                    </a:cubicBezTo>
                    <a:lnTo>
                      <a:pt x="1097743" y="343926"/>
                    </a:lnTo>
                    <a:cubicBezTo>
                      <a:pt x="1097743" y="366168"/>
                      <a:pt x="1079695" y="384216"/>
                      <a:pt x="1057453" y="384216"/>
                    </a:cubicBezTo>
                    <a:lnTo>
                      <a:pt x="40290" y="384216"/>
                    </a:lnTo>
                    <a:cubicBezTo>
                      <a:pt x="18048" y="384216"/>
                      <a:pt x="0" y="366168"/>
                      <a:pt x="0" y="343926"/>
                    </a:cubicBezTo>
                    <a:lnTo>
                      <a:pt x="0" y="40290"/>
                    </a:lnTo>
                    <a:cubicBezTo>
                      <a:pt x="0" y="18048"/>
                      <a:pt x="18048" y="0"/>
                      <a:pt x="40290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6" name="Freeform: Shape 665">
                <a:extLst>
                  <a:ext uri="{FF2B5EF4-FFF2-40B4-BE49-F238E27FC236}">
                    <a16:creationId xmlns:a16="http://schemas.microsoft.com/office/drawing/2014/main" id="{C1CC4396-32B6-56EB-A0D3-50FFB4F3E23C}"/>
                  </a:ext>
                </a:extLst>
              </p:cNvPr>
              <p:cNvSpPr/>
              <p:nvPr/>
            </p:nvSpPr>
            <p:spPr>
              <a:xfrm>
                <a:off x="4613649" y="6239130"/>
                <a:ext cx="1107910" cy="394384"/>
              </a:xfrm>
              <a:custGeom>
                <a:avLst/>
                <a:gdLst>
                  <a:gd name="connsiteX0" fmla="*/ 1062537 w 1107910"/>
                  <a:gd name="connsiteY0" fmla="*/ 10295 h 394384"/>
                  <a:gd name="connsiteX1" fmla="*/ 1097743 w 1107910"/>
                  <a:gd name="connsiteY1" fmla="*/ 45501 h 394384"/>
                  <a:gd name="connsiteX2" fmla="*/ 1097743 w 1107910"/>
                  <a:gd name="connsiteY2" fmla="*/ 349137 h 394384"/>
                  <a:gd name="connsiteX3" fmla="*/ 1062537 w 1107910"/>
                  <a:gd name="connsiteY3" fmla="*/ 384344 h 394384"/>
                  <a:gd name="connsiteX4" fmla="*/ 45374 w 1107910"/>
                  <a:gd name="connsiteY4" fmla="*/ 384344 h 394384"/>
                  <a:gd name="connsiteX5" fmla="*/ 10168 w 1107910"/>
                  <a:gd name="connsiteY5" fmla="*/ 349137 h 394384"/>
                  <a:gd name="connsiteX6" fmla="*/ 10168 w 1107910"/>
                  <a:gd name="connsiteY6" fmla="*/ 45501 h 394384"/>
                  <a:gd name="connsiteX7" fmla="*/ 45374 w 1107910"/>
                  <a:gd name="connsiteY7" fmla="*/ 10295 h 394384"/>
                  <a:gd name="connsiteX8" fmla="*/ 1062537 w 1107910"/>
                  <a:gd name="connsiteY8" fmla="*/ 10295 h 394384"/>
                  <a:gd name="connsiteX9" fmla="*/ 1062537 w 1107910"/>
                  <a:gd name="connsiteY9" fmla="*/ 0 h 394384"/>
                  <a:gd name="connsiteX10" fmla="*/ 45374 w 1107910"/>
                  <a:gd name="connsiteY10" fmla="*/ 0 h 394384"/>
                  <a:gd name="connsiteX11" fmla="*/ 0 w 1107910"/>
                  <a:gd name="connsiteY11" fmla="*/ 45374 h 394384"/>
                  <a:gd name="connsiteX12" fmla="*/ 0 w 1107910"/>
                  <a:gd name="connsiteY12" fmla="*/ 349010 h 394384"/>
                  <a:gd name="connsiteX13" fmla="*/ 45374 w 1107910"/>
                  <a:gd name="connsiteY13" fmla="*/ 394384 h 394384"/>
                  <a:gd name="connsiteX14" fmla="*/ 1062537 w 1107910"/>
                  <a:gd name="connsiteY14" fmla="*/ 394384 h 394384"/>
                  <a:gd name="connsiteX15" fmla="*/ 1107911 w 1107910"/>
                  <a:gd name="connsiteY15" fmla="*/ 349010 h 394384"/>
                  <a:gd name="connsiteX16" fmla="*/ 1107911 w 1107910"/>
                  <a:gd name="connsiteY16" fmla="*/ 45374 h 394384"/>
                  <a:gd name="connsiteX17" fmla="*/ 1062537 w 1107910"/>
                  <a:gd name="connsiteY17" fmla="*/ 0 h 394384"/>
                  <a:gd name="connsiteX18" fmla="*/ 1062537 w 1107910"/>
                  <a:gd name="connsiteY18" fmla="*/ 0 h 39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07910" h="394384">
                    <a:moveTo>
                      <a:pt x="1062537" y="10295"/>
                    </a:moveTo>
                    <a:cubicBezTo>
                      <a:pt x="1081856" y="10295"/>
                      <a:pt x="1097743" y="26055"/>
                      <a:pt x="1097743" y="45501"/>
                    </a:cubicBezTo>
                    <a:lnTo>
                      <a:pt x="1097743" y="349137"/>
                    </a:lnTo>
                    <a:cubicBezTo>
                      <a:pt x="1097743" y="368457"/>
                      <a:pt x="1081983" y="384344"/>
                      <a:pt x="1062537" y="384344"/>
                    </a:cubicBezTo>
                    <a:lnTo>
                      <a:pt x="45374" y="384344"/>
                    </a:lnTo>
                    <a:cubicBezTo>
                      <a:pt x="26055" y="384344"/>
                      <a:pt x="10168" y="368583"/>
                      <a:pt x="10168" y="349137"/>
                    </a:cubicBezTo>
                    <a:lnTo>
                      <a:pt x="10168" y="45501"/>
                    </a:lnTo>
                    <a:cubicBezTo>
                      <a:pt x="10168" y="26182"/>
                      <a:pt x="25928" y="10295"/>
                      <a:pt x="45374" y="10295"/>
                    </a:cubicBezTo>
                    <a:lnTo>
                      <a:pt x="1062537" y="10295"/>
                    </a:lnTo>
                    <a:moveTo>
                      <a:pt x="1062537" y="0"/>
                    </a:moveTo>
                    <a:lnTo>
                      <a:pt x="45374" y="0"/>
                    </a:lnTo>
                    <a:cubicBezTo>
                      <a:pt x="20336" y="0"/>
                      <a:pt x="0" y="20336"/>
                      <a:pt x="0" y="45374"/>
                    </a:cubicBezTo>
                    <a:lnTo>
                      <a:pt x="0" y="349010"/>
                    </a:lnTo>
                    <a:cubicBezTo>
                      <a:pt x="0" y="374049"/>
                      <a:pt x="20336" y="394384"/>
                      <a:pt x="45374" y="394384"/>
                    </a:cubicBezTo>
                    <a:lnTo>
                      <a:pt x="1062537" y="394384"/>
                    </a:lnTo>
                    <a:cubicBezTo>
                      <a:pt x="1087575" y="394384"/>
                      <a:pt x="1107911" y="374049"/>
                      <a:pt x="1107911" y="349010"/>
                    </a:cubicBezTo>
                    <a:lnTo>
                      <a:pt x="1107911" y="45374"/>
                    </a:lnTo>
                    <a:cubicBezTo>
                      <a:pt x="1107911" y="20336"/>
                      <a:pt x="1087575" y="0"/>
                      <a:pt x="1062537" y="0"/>
                    </a:cubicBezTo>
                    <a:lnTo>
                      <a:pt x="1062537" y="0"/>
                    </a:lnTo>
                    <a:close/>
                  </a:path>
                </a:pathLst>
              </a:custGeom>
              <a:solidFill>
                <a:srgbClr val="F7924C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58A42C0F-4D65-D0BF-B2DD-9E6214C604B0}"/>
                </a:ext>
              </a:extLst>
            </p:cNvPr>
            <p:cNvSpPr/>
            <p:nvPr/>
          </p:nvSpPr>
          <p:spPr>
            <a:xfrm>
              <a:off x="4613649" y="6273906"/>
              <a:ext cx="59482" cy="450688"/>
            </a:xfrm>
            <a:custGeom>
              <a:avLst/>
              <a:gdLst>
                <a:gd name="connsiteX0" fmla="*/ 59482 w 59482"/>
                <a:gd name="connsiteY0" fmla="*/ 450688 h 450688"/>
                <a:gd name="connsiteX1" fmla="*/ 23259 w 59482"/>
                <a:gd name="connsiteY1" fmla="*/ 425778 h 450688"/>
                <a:gd name="connsiteX2" fmla="*/ 0 w 59482"/>
                <a:gd name="connsiteY2" fmla="*/ 366295 h 450688"/>
                <a:gd name="connsiteX3" fmla="*/ 0 w 59482"/>
                <a:gd name="connsiteY3" fmla="*/ 84393 h 450688"/>
                <a:gd name="connsiteX4" fmla="*/ 23259 w 59482"/>
                <a:gd name="connsiteY4" fmla="*/ 24911 h 450688"/>
                <a:gd name="connsiteX5" fmla="*/ 59482 w 59482"/>
                <a:gd name="connsiteY5" fmla="*/ 0 h 450688"/>
                <a:gd name="connsiteX6" fmla="*/ 59482 w 59482"/>
                <a:gd name="connsiteY6" fmla="*/ 450688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2" h="450688">
                  <a:moveTo>
                    <a:pt x="59482" y="450688"/>
                  </a:moveTo>
                  <a:lnTo>
                    <a:pt x="23259" y="425778"/>
                  </a:lnTo>
                  <a:cubicBezTo>
                    <a:pt x="9278" y="416118"/>
                    <a:pt x="0" y="392605"/>
                    <a:pt x="0" y="366295"/>
                  </a:cubicBezTo>
                  <a:lnTo>
                    <a:pt x="0" y="84393"/>
                  </a:lnTo>
                  <a:cubicBezTo>
                    <a:pt x="0" y="58211"/>
                    <a:pt x="9151" y="34571"/>
                    <a:pt x="23259" y="24911"/>
                  </a:cubicBezTo>
                  <a:lnTo>
                    <a:pt x="59482" y="0"/>
                  </a:lnTo>
                  <a:lnTo>
                    <a:pt x="59482" y="450688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FCDE939B-4E6F-2C04-FDF5-B99DC693F5E1}"/>
                </a:ext>
              </a:extLst>
            </p:cNvPr>
            <p:cNvSpPr/>
            <p:nvPr/>
          </p:nvSpPr>
          <p:spPr>
            <a:xfrm>
              <a:off x="5662078" y="6273906"/>
              <a:ext cx="59481" cy="450688"/>
            </a:xfrm>
            <a:custGeom>
              <a:avLst/>
              <a:gdLst>
                <a:gd name="connsiteX0" fmla="*/ 0 w 59481"/>
                <a:gd name="connsiteY0" fmla="*/ 450688 h 450688"/>
                <a:gd name="connsiteX1" fmla="*/ 36223 w 59481"/>
                <a:gd name="connsiteY1" fmla="*/ 425778 h 450688"/>
                <a:gd name="connsiteX2" fmla="*/ 59482 w 59481"/>
                <a:gd name="connsiteY2" fmla="*/ 366295 h 450688"/>
                <a:gd name="connsiteX3" fmla="*/ 59482 w 59481"/>
                <a:gd name="connsiteY3" fmla="*/ 84393 h 450688"/>
                <a:gd name="connsiteX4" fmla="*/ 36223 w 59481"/>
                <a:gd name="connsiteY4" fmla="*/ 24911 h 450688"/>
                <a:gd name="connsiteX5" fmla="*/ 0 w 59481"/>
                <a:gd name="connsiteY5" fmla="*/ 0 h 450688"/>
                <a:gd name="connsiteX6" fmla="*/ 0 w 59481"/>
                <a:gd name="connsiteY6" fmla="*/ 450688 h 45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81" h="450688">
                  <a:moveTo>
                    <a:pt x="0" y="450688"/>
                  </a:moveTo>
                  <a:lnTo>
                    <a:pt x="36223" y="425778"/>
                  </a:lnTo>
                  <a:cubicBezTo>
                    <a:pt x="50203" y="416118"/>
                    <a:pt x="59482" y="392605"/>
                    <a:pt x="59482" y="366295"/>
                  </a:cubicBezTo>
                  <a:lnTo>
                    <a:pt x="59482" y="84393"/>
                  </a:lnTo>
                  <a:cubicBezTo>
                    <a:pt x="59482" y="58211"/>
                    <a:pt x="50331" y="34571"/>
                    <a:pt x="36223" y="24911"/>
                  </a:cubicBezTo>
                  <a:lnTo>
                    <a:pt x="0" y="0"/>
                  </a:lnTo>
                  <a:lnTo>
                    <a:pt x="0" y="450688"/>
                  </a:lnTo>
                  <a:close/>
                </a:path>
              </a:pathLst>
            </a:custGeom>
            <a:solidFill>
              <a:srgbClr val="F7924C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2" name="TextBox 901">
              <a:extLst>
                <a:ext uri="{FF2B5EF4-FFF2-40B4-BE49-F238E27FC236}">
                  <a16:creationId xmlns:a16="http://schemas.microsoft.com/office/drawing/2014/main" id="{365F2129-E6A4-ABAF-D7F0-2C00B6C0B01A}"/>
                </a:ext>
              </a:extLst>
            </p:cNvPr>
            <p:cNvSpPr txBox="1"/>
            <p:nvPr/>
          </p:nvSpPr>
          <p:spPr>
            <a:xfrm>
              <a:off x="4673130" y="6390033"/>
              <a:ext cx="988947" cy="2364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9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5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9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E7A661E-C15C-4B54-AC6B-343F70C3ECAE}"/>
              </a:ext>
            </a:extLst>
          </p:cNvPr>
          <p:cNvGrpSpPr/>
          <p:nvPr/>
        </p:nvGrpSpPr>
        <p:grpSpPr>
          <a:xfrm>
            <a:off x="6527486" y="63500"/>
            <a:ext cx="913069" cy="1060406"/>
            <a:chOff x="6527486" y="63500"/>
            <a:chExt cx="913069" cy="1060406"/>
          </a:xfrm>
        </p:grpSpPr>
        <p:grpSp>
          <p:nvGrpSpPr>
            <p:cNvPr id="813" name="Graphic 4">
              <a:extLst>
                <a:ext uri="{FF2B5EF4-FFF2-40B4-BE49-F238E27FC236}">
                  <a16:creationId xmlns:a16="http://schemas.microsoft.com/office/drawing/2014/main" id="{99B2D0FA-358F-4727-81D7-CE392CBB94C4}"/>
                </a:ext>
              </a:extLst>
            </p:cNvPr>
            <p:cNvGrpSpPr/>
            <p:nvPr/>
          </p:nvGrpSpPr>
          <p:grpSpPr>
            <a:xfrm>
              <a:off x="6637806" y="208803"/>
              <a:ext cx="692555" cy="588081"/>
              <a:chOff x="6637806" y="145303"/>
              <a:chExt cx="692555" cy="588081"/>
            </a:xfrm>
          </p:grpSpPr>
          <p:sp>
            <p:nvSpPr>
              <p:cNvPr id="814" name="Freeform: Shape 813">
                <a:extLst>
                  <a:ext uri="{FF2B5EF4-FFF2-40B4-BE49-F238E27FC236}">
                    <a16:creationId xmlns:a16="http://schemas.microsoft.com/office/drawing/2014/main" id="{135A5DAB-043A-D523-1559-453AB9DE892C}"/>
                  </a:ext>
                </a:extLst>
              </p:cNvPr>
              <p:cNvSpPr/>
              <p:nvPr/>
            </p:nvSpPr>
            <p:spPr>
              <a:xfrm>
                <a:off x="6642001" y="149497"/>
                <a:ext cx="684039" cy="579692"/>
              </a:xfrm>
              <a:custGeom>
                <a:avLst/>
                <a:gdLst>
                  <a:gd name="connsiteX0" fmla="*/ 0 w 684039"/>
                  <a:gd name="connsiteY0" fmla="*/ 579693 h 579692"/>
                  <a:gd name="connsiteX1" fmla="*/ 0 w 684039"/>
                  <a:gd name="connsiteY1" fmla="*/ 36731 h 579692"/>
                  <a:gd name="connsiteX2" fmla="*/ 36731 w 684039"/>
                  <a:gd name="connsiteY2" fmla="*/ 0 h 579692"/>
                  <a:gd name="connsiteX3" fmla="*/ 647308 w 684039"/>
                  <a:gd name="connsiteY3" fmla="*/ 0 h 579692"/>
                  <a:gd name="connsiteX4" fmla="*/ 684040 w 684039"/>
                  <a:gd name="connsiteY4" fmla="*/ 36731 h 579692"/>
                  <a:gd name="connsiteX5" fmla="*/ 684040 w 684039"/>
                  <a:gd name="connsiteY5" fmla="*/ 579693 h 579692"/>
                  <a:gd name="connsiteX6" fmla="*/ 0 w 684039"/>
                  <a:gd name="connsiteY6" fmla="*/ 579693 h 57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4039" h="579692">
                    <a:moveTo>
                      <a:pt x="0" y="579693"/>
                    </a:moveTo>
                    <a:lnTo>
                      <a:pt x="0" y="36731"/>
                    </a:lnTo>
                    <a:cubicBezTo>
                      <a:pt x="0" y="16523"/>
                      <a:pt x="16523" y="0"/>
                      <a:pt x="36731" y="0"/>
                    </a:cubicBezTo>
                    <a:lnTo>
                      <a:pt x="647308" y="0"/>
                    </a:lnTo>
                    <a:cubicBezTo>
                      <a:pt x="667517" y="0"/>
                      <a:pt x="684040" y="16523"/>
                      <a:pt x="684040" y="36731"/>
                    </a:cubicBezTo>
                    <a:lnTo>
                      <a:pt x="684040" y="579693"/>
                    </a:lnTo>
                    <a:lnTo>
                      <a:pt x="0" y="579693"/>
                    </a:lnTo>
                    <a:close/>
                  </a:path>
                </a:pathLst>
              </a:custGeom>
              <a:solidFill>
                <a:srgbClr val="6A2FD7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5" name="Freeform: Shape 814">
                <a:extLst>
                  <a:ext uri="{FF2B5EF4-FFF2-40B4-BE49-F238E27FC236}">
                    <a16:creationId xmlns:a16="http://schemas.microsoft.com/office/drawing/2014/main" id="{39094660-FD8D-546A-3EE6-1FD8229E7833}"/>
                  </a:ext>
                </a:extLst>
              </p:cNvPr>
              <p:cNvSpPr/>
              <p:nvPr/>
            </p:nvSpPr>
            <p:spPr>
              <a:xfrm>
                <a:off x="6637806" y="145303"/>
                <a:ext cx="692555" cy="588081"/>
              </a:xfrm>
              <a:custGeom>
                <a:avLst/>
                <a:gdLst>
                  <a:gd name="connsiteX0" fmla="*/ 651503 w 692555"/>
                  <a:gd name="connsiteY0" fmla="*/ 8388 h 588081"/>
                  <a:gd name="connsiteX1" fmla="*/ 684040 w 692555"/>
                  <a:gd name="connsiteY1" fmla="*/ 40925 h 588081"/>
                  <a:gd name="connsiteX2" fmla="*/ 684040 w 692555"/>
                  <a:gd name="connsiteY2" fmla="*/ 579566 h 588081"/>
                  <a:gd name="connsiteX3" fmla="*/ 8388 w 692555"/>
                  <a:gd name="connsiteY3" fmla="*/ 579566 h 588081"/>
                  <a:gd name="connsiteX4" fmla="*/ 8388 w 692555"/>
                  <a:gd name="connsiteY4" fmla="*/ 40925 h 588081"/>
                  <a:gd name="connsiteX5" fmla="*/ 40926 w 692555"/>
                  <a:gd name="connsiteY5" fmla="*/ 8388 h 588081"/>
                  <a:gd name="connsiteX6" fmla="*/ 651503 w 692555"/>
                  <a:gd name="connsiteY6" fmla="*/ 8388 h 588081"/>
                  <a:gd name="connsiteX7" fmla="*/ 651503 w 692555"/>
                  <a:gd name="connsiteY7" fmla="*/ 0 h 588081"/>
                  <a:gd name="connsiteX8" fmla="*/ 40926 w 692555"/>
                  <a:gd name="connsiteY8" fmla="*/ 0 h 588081"/>
                  <a:gd name="connsiteX9" fmla="*/ 0 w 692555"/>
                  <a:gd name="connsiteY9" fmla="*/ 40925 h 588081"/>
                  <a:gd name="connsiteX10" fmla="*/ 0 w 692555"/>
                  <a:gd name="connsiteY10" fmla="*/ 588081 h 588081"/>
                  <a:gd name="connsiteX11" fmla="*/ 692555 w 692555"/>
                  <a:gd name="connsiteY11" fmla="*/ 588081 h 588081"/>
                  <a:gd name="connsiteX12" fmla="*/ 692555 w 692555"/>
                  <a:gd name="connsiteY12" fmla="*/ 40925 h 588081"/>
                  <a:gd name="connsiteX13" fmla="*/ 651630 w 692555"/>
                  <a:gd name="connsiteY13" fmla="*/ 0 h 588081"/>
                  <a:gd name="connsiteX14" fmla="*/ 651630 w 692555"/>
                  <a:gd name="connsiteY14" fmla="*/ 0 h 58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2555" h="588081">
                    <a:moveTo>
                      <a:pt x="651503" y="8388"/>
                    </a:moveTo>
                    <a:cubicBezTo>
                      <a:pt x="669423" y="8388"/>
                      <a:pt x="684040" y="23005"/>
                      <a:pt x="684040" y="40925"/>
                    </a:cubicBezTo>
                    <a:lnTo>
                      <a:pt x="684040" y="579566"/>
                    </a:lnTo>
                    <a:lnTo>
                      <a:pt x="8388" y="579566"/>
                    </a:lnTo>
                    <a:lnTo>
                      <a:pt x="8388" y="40925"/>
                    </a:lnTo>
                    <a:cubicBezTo>
                      <a:pt x="8388" y="23005"/>
                      <a:pt x="23005" y="8388"/>
                      <a:pt x="40926" y="8388"/>
                    </a:cubicBezTo>
                    <a:lnTo>
                      <a:pt x="651503" y="8388"/>
                    </a:lnTo>
                    <a:moveTo>
                      <a:pt x="651503" y="0"/>
                    </a:moveTo>
                    <a:lnTo>
                      <a:pt x="40926" y="0"/>
                    </a:lnTo>
                    <a:cubicBezTo>
                      <a:pt x="18302" y="0"/>
                      <a:pt x="0" y="18302"/>
                      <a:pt x="0" y="40925"/>
                    </a:cubicBezTo>
                    <a:lnTo>
                      <a:pt x="0" y="588081"/>
                    </a:lnTo>
                    <a:lnTo>
                      <a:pt x="692555" y="588081"/>
                    </a:lnTo>
                    <a:lnTo>
                      <a:pt x="692555" y="40925"/>
                    </a:lnTo>
                    <a:cubicBezTo>
                      <a:pt x="692555" y="18302"/>
                      <a:pt x="674253" y="0"/>
                      <a:pt x="651630" y="0"/>
                    </a:cubicBezTo>
                    <a:lnTo>
                      <a:pt x="651630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D1EB927-390C-12CF-01ED-F57A833AB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70" t="5052" r="22970" b="23233"/>
            <a:stretch/>
          </p:blipFill>
          <p:spPr>
            <a:xfrm>
              <a:off x="6567526" y="63500"/>
              <a:ext cx="830456" cy="7213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816" name="Graphic 4">
              <a:extLst>
                <a:ext uri="{FF2B5EF4-FFF2-40B4-BE49-F238E27FC236}">
                  <a16:creationId xmlns:a16="http://schemas.microsoft.com/office/drawing/2014/main" id="{9B7A9D76-279F-91C2-3761-8F8E0D467BAF}"/>
                </a:ext>
              </a:extLst>
            </p:cNvPr>
            <p:cNvGrpSpPr/>
            <p:nvPr/>
          </p:nvGrpSpPr>
          <p:grpSpPr>
            <a:xfrm>
              <a:off x="6527613" y="776294"/>
              <a:ext cx="912942" cy="324861"/>
              <a:chOff x="6527613" y="712794"/>
              <a:chExt cx="912942" cy="324861"/>
            </a:xfrm>
          </p:grpSpPr>
          <p:sp>
            <p:nvSpPr>
              <p:cNvPr id="817" name="Freeform: Shape 816">
                <a:extLst>
                  <a:ext uri="{FF2B5EF4-FFF2-40B4-BE49-F238E27FC236}">
                    <a16:creationId xmlns:a16="http://schemas.microsoft.com/office/drawing/2014/main" id="{0B1A4CA1-1B40-8143-0DEF-49E32687EA13}"/>
                  </a:ext>
                </a:extLst>
              </p:cNvPr>
              <p:cNvSpPr/>
              <p:nvPr/>
            </p:nvSpPr>
            <p:spPr>
              <a:xfrm>
                <a:off x="6531680" y="716989"/>
                <a:ext cx="904554" cy="316600"/>
              </a:xfrm>
              <a:custGeom>
                <a:avLst/>
                <a:gdLst>
                  <a:gd name="connsiteX0" fmla="*/ 33172 w 904554"/>
                  <a:gd name="connsiteY0" fmla="*/ 0 h 316600"/>
                  <a:gd name="connsiteX1" fmla="*/ 871382 w 904554"/>
                  <a:gd name="connsiteY1" fmla="*/ 0 h 316600"/>
                  <a:gd name="connsiteX2" fmla="*/ 904554 w 904554"/>
                  <a:gd name="connsiteY2" fmla="*/ 33173 h 316600"/>
                  <a:gd name="connsiteX3" fmla="*/ 904554 w 904554"/>
                  <a:gd name="connsiteY3" fmla="*/ 283428 h 316600"/>
                  <a:gd name="connsiteX4" fmla="*/ 871382 w 904554"/>
                  <a:gd name="connsiteY4" fmla="*/ 316600 h 316600"/>
                  <a:gd name="connsiteX5" fmla="*/ 33172 w 904554"/>
                  <a:gd name="connsiteY5" fmla="*/ 316600 h 316600"/>
                  <a:gd name="connsiteX6" fmla="*/ 0 w 904554"/>
                  <a:gd name="connsiteY6" fmla="*/ 283428 h 316600"/>
                  <a:gd name="connsiteX7" fmla="*/ 0 w 904554"/>
                  <a:gd name="connsiteY7" fmla="*/ 33300 h 316600"/>
                  <a:gd name="connsiteX8" fmla="*/ 33172 w 904554"/>
                  <a:gd name="connsiteY8" fmla="*/ 127 h 31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4554" h="316600">
                    <a:moveTo>
                      <a:pt x="33172" y="0"/>
                    </a:moveTo>
                    <a:lnTo>
                      <a:pt x="871382" y="0"/>
                    </a:lnTo>
                    <a:cubicBezTo>
                      <a:pt x="889684" y="0"/>
                      <a:pt x="904554" y="14870"/>
                      <a:pt x="904554" y="33173"/>
                    </a:cubicBezTo>
                    <a:lnTo>
                      <a:pt x="904554" y="283428"/>
                    </a:lnTo>
                    <a:cubicBezTo>
                      <a:pt x="904554" y="301730"/>
                      <a:pt x="889684" y="316600"/>
                      <a:pt x="871382" y="316600"/>
                    </a:cubicBezTo>
                    <a:lnTo>
                      <a:pt x="33172" y="316600"/>
                    </a:lnTo>
                    <a:cubicBezTo>
                      <a:pt x="14870" y="316600"/>
                      <a:pt x="0" y="301730"/>
                      <a:pt x="0" y="283428"/>
                    </a:cubicBezTo>
                    <a:lnTo>
                      <a:pt x="0" y="33300"/>
                    </a:lnTo>
                    <a:cubicBezTo>
                      <a:pt x="0" y="14998"/>
                      <a:pt x="14870" y="127"/>
                      <a:pt x="33172" y="127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8" name="Freeform: Shape 817">
                <a:extLst>
                  <a:ext uri="{FF2B5EF4-FFF2-40B4-BE49-F238E27FC236}">
                    <a16:creationId xmlns:a16="http://schemas.microsoft.com/office/drawing/2014/main" id="{58A09B65-3E65-4FA2-00FF-7744DFEA6578}"/>
                  </a:ext>
                </a:extLst>
              </p:cNvPr>
              <p:cNvSpPr/>
              <p:nvPr/>
            </p:nvSpPr>
            <p:spPr>
              <a:xfrm>
                <a:off x="6527613" y="712794"/>
                <a:ext cx="912942" cy="324861"/>
              </a:xfrm>
              <a:custGeom>
                <a:avLst/>
                <a:gdLst>
                  <a:gd name="connsiteX0" fmla="*/ 875576 w 912942"/>
                  <a:gd name="connsiteY0" fmla="*/ 8388 h 324861"/>
                  <a:gd name="connsiteX1" fmla="*/ 904554 w 912942"/>
                  <a:gd name="connsiteY1" fmla="*/ 37367 h 324861"/>
                  <a:gd name="connsiteX2" fmla="*/ 904554 w 912942"/>
                  <a:gd name="connsiteY2" fmla="*/ 287495 h 324861"/>
                  <a:gd name="connsiteX3" fmla="*/ 875576 w 912942"/>
                  <a:gd name="connsiteY3" fmla="*/ 316473 h 324861"/>
                  <a:gd name="connsiteX4" fmla="*/ 37367 w 912942"/>
                  <a:gd name="connsiteY4" fmla="*/ 316473 h 324861"/>
                  <a:gd name="connsiteX5" fmla="*/ 8388 w 912942"/>
                  <a:gd name="connsiteY5" fmla="*/ 287495 h 324861"/>
                  <a:gd name="connsiteX6" fmla="*/ 8388 w 912942"/>
                  <a:gd name="connsiteY6" fmla="*/ 37367 h 324861"/>
                  <a:gd name="connsiteX7" fmla="*/ 37367 w 912942"/>
                  <a:gd name="connsiteY7" fmla="*/ 8388 h 324861"/>
                  <a:gd name="connsiteX8" fmla="*/ 875576 w 912942"/>
                  <a:gd name="connsiteY8" fmla="*/ 8388 h 324861"/>
                  <a:gd name="connsiteX9" fmla="*/ 875576 w 912942"/>
                  <a:gd name="connsiteY9" fmla="*/ 0 h 324861"/>
                  <a:gd name="connsiteX10" fmla="*/ 37367 w 912942"/>
                  <a:gd name="connsiteY10" fmla="*/ 0 h 324861"/>
                  <a:gd name="connsiteX11" fmla="*/ 0 w 912942"/>
                  <a:gd name="connsiteY11" fmla="*/ 37367 h 324861"/>
                  <a:gd name="connsiteX12" fmla="*/ 0 w 912942"/>
                  <a:gd name="connsiteY12" fmla="*/ 287495 h 324861"/>
                  <a:gd name="connsiteX13" fmla="*/ 37367 w 912942"/>
                  <a:gd name="connsiteY13" fmla="*/ 324862 h 324861"/>
                  <a:gd name="connsiteX14" fmla="*/ 875576 w 912942"/>
                  <a:gd name="connsiteY14" fmla="*/ 324862 h 324861"/>
                  <a:gd name="connsiteX15" fmla="*/ 912942 w 912942"/>
                  <a:gd name="connsiteY15" fmla="*/ 287495 h 324861"/>
                  <a:gd name="connsiteX16" fmla="*/ 912942 w 912942"/>
                  <a:gd name="connsiteY16" fmla="*/ 37367 h 324861"/>
                  <a:gd name="connsiteX17" fmla="*/ 875576 w 912942"/>
                  <a:gd name="connsiteY17" fmla="*/ 0 h 324861"/>
                  <a:gd name="connsiteX18" fmla="*/ 875576 w 912942"/>
                  <a:gd name="connsiteY18" fmla="*/ 0 h 32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2942" h="324861">
                    <a:moveTo>
                      <a:pt x="875576" y="8388"/>
                    </a:moveTo>
                    <a:cubicBezTo>
                      <a:pt x="891590" y="8388"/>
                      <a:pt x="904554" y="21352"/>
                      <a:pt x="904554" y="37367"/>
                    </a:cubicBezTo>
                    <a:lnTo>
                      <a:pt x="904554" y="287495"/>
                    </a:lnTo>
                    <a:cubicBezTo>
                      <a:pt x="904554" y="303509"/>
                      <a:pt x="891590" y="316473"/>
                      <a:pt x="875576" y="316473"/>
                    </a:cubicBezTo>
                    <a:lnTo>
                      <a:pt x="37367" y="316473"/>
                    </a:lnTo>
                    <a:cubicBezTo>
                      <a:pt x="21352" y="316473"/>
                      <a:pt x="8388" y="303509"/>
                      <a:pt x="8388" y="287495"/>
                    </a:cubicBezTo>
                    <a:lnTo>
                      <a:pt x="8388" y="37367"/>
                    </a:lnTo>
                    <a:cubicBezTo>
                      <a:pt x="8388" y="21352"/>
                      <a:pt x="21352" y="8388"/>
                      <a:pt x="37367" y="8388"/>
                    </a:cubicBezTo>
                    <a:lnTo>
                      <a:pt x="875576" y="8388"/>
                    </a:lnTo>
                    <a:moveTo>
                      <a:pt x="875576" y="0"/>
                    </a:moveTo>
                    <a:lnTo>
                      <a:pt x="37367" y="0"/>
                    </a:lnTo>
                    <a:cubicBezTo>
                      <a:pt x="16650" y="0"/>
                      <a:pt x="0" y="16777"/>
                      <a:pt x="0" y="37367"/>
                    </a:cubicBezTo>
                    <a:lnTo>
                      <a:pt x="0" y="287495"/>
                    </a:lnTo>
                    <a:cubicBezTo>
                      <a:pt x="0" y="308212"/>
                      <a:pt x="16777" y="324862"/>
                      <a:pt x="37367" y="324862"/>
                    </a:cubicBezTo>
                    <a:lnTo>
                      <a:pt x="875576" y="324862"/>
                    </a:lnTo>
                    <a:cubicBezTo>
                      <a:pt x="896292" y="324862"/>
                      <a:pt x="912942" y="308085"/>
                      <a:pt x="912942" y="287495"/>
                    </a:cubicBezTo>
                    <a:lnTo>
                      <a:pt x="912942" y="37367"/>
                    </a:lnTo>
                    <a:cubicBezTo>
                      <a:pt x="912942" y="16650"/>
                      <a:pt x="896166" y="0"/>
                      <a:pt x="875576" y="0"/>
                    </a:cubicBezTo>
                    <a:lnTo>
                      <a:pt x="875576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AA0C64A2-6771-154F-DB68-33836752129E}"/>
                </a:ext>
              </a:extLst>
            </p:cNvPr>
            <p:cNvSpPr/>
            <p:nvPr/>
          </p:nvSpPr>
          <p:spPr>
            <a:xfrm>
              <a:off x="6527486" y="752527"/>
              <a:ext cx="49059" cy="371379"/>
            </a:xfrm>
            <a:custGeom>
              <a:avLst/>
              <a:gdLst>
                <a:gd name="connsiteX0" fmla="*/ 49060 w 49059"/>
                <a:gd name="connsiteY0" fmla="*/ 371380 h 371379"/>
                <a:gd name="connsiteX1" fmla="*/ 19192 w 49059"/>
                <a:gd name="connsiteY1" fmla="*/ 350790 h 371379"/>
                <a:gd name="connsiteX2" fmla="*/ 0 w 49059"/>
                <a:gd name="connsiteY2" fmla="*/ 301857 h 371379"/>
                <a:gd name="connsiteX3" fmla="*/ 0 w 49059"/>
                <a:gd name="connsiteY3" fmla="*/ 69522 h 371379"/>
                <a:gd name="connsiteX4" fmla="*/ 19192 w 49059"/>
                <a:gd name="connsiteY4" fmla="*/ 20590 h 371379"/>
                <a:gd name="connsiteX5" fmla="*/ 49060 w 49059"/>
                <a:gd name="connsiteY5" fmla="*/ 0 h 371379"/>
                <a:gd name="connsiteX6" fmla="*/ 4906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49060" y="371380"/>
                  </a:moveTo>
                  <a:lnTo>
                    <a:pt x="19192" y="350790"/>
                  </a:lnTo>
                  <a:cubicBezTo>
                    <a:pt x="7626" y="342783"/>
                    <a:pt x="0" y="323464"/>
                    <a:pt x="0" y="301857"/>
                  </a:cubicBezTo>
                  <a:lnTo>
                    <a:pt x="0" y="69522"/>
                  </a:lnTo>
                  <a:cubicBezTo>
                    <a:pt x="0" y="47916"/>
                    <a:pt x="7626" y="28470"/>
                    <a:pt x="19192" y="20590"/>
                  </a:cubicBezTo>
                  <a:lnTo>
                    <a:pt x="49060" y="0"/>
                  </a:lnTo>
                  <a:lnTo>
                    <a:pt x="4906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0402AEEE-A612-16E9-7960-09BBB6D70394}"/>
                </a:ext>
              </a:extLst>
            </p:cNvPr>
            <p:cNvSpPr/>
            <p:nvPr/>
          </p:nvSpPr>
          <p:spPr>
            <a:xfrm>
              <a:off x="7391496" y="752527"/>
              <a:ext cx="49059" cy="371379"/>
            </a:xfrm>
            <a:custGeom>
              <a:avLst/>
              <a:gdLst>
                <a:gd name="connsiteX0" fmla="*/ 0 w 49059"/>
                <a:gd name="connsiteY0" fmla="*/ 371380 h 371379"/>
                <a:gd name="connsiteX1" fmla="*/ 29868 w 49059"/>
                <a:gd name="connsiteY1" fmla="*/ 350790 h 371379"/>
                <a:gd name="connsiteX2" fmla="*/ 49060 w 49059"/>
                <a:gd name="connsiteY2" fmla="*/ 301857 h 371379"/>
                <a:gd name="connsiteX3" fmla="*/ 49060 w 49059"/>
                <a:gd name="connsiteY3" fmla="*/ 69522 h 371379"/>
                <a:gd name="connsiteX4" fmla="*/ 29868 w 49059"/>
                <a:gd name="connsiteY4" fmla="*/ 20590 h 371379"/>
                <a:gd name="connsiteX5" fmla="*/ 0 w 49059"/>
                <a:gd name="connsiteY5" fmla="*/ 0 h 371379"/>
                <a:gd name="connsiteX6" fmla="*/ 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0" y="371380"/>
                  </a:moveTo>
                  <a:lnTo>
                    <a:pt x="29868" y="350790"/>
                  </a:lnTo>
                  <a:cubicBezTo>
                    <a:pt x="41434" y="342783"/>
                    <a:pt x="49060" y="323464"/>
                    <a:pt x="49060" y="301857"/>
                  </a:cubicBezTo>
                  <a:lnTo>
                    <a:pt x="49060" y="69522"/>
                  </a:lnTo>
                  <a:cubicBezTo>
                    <a:pt x="49060" y="47916"/>
                    <a:pt x="41434" y="28470"/>
                    <a:pt x="29868" y="20590"/>
                  </a:cubicBezTo>
                  <a:lnTo>
                    <a:pt x="0" y="0"/>
                  </a:lnTo>
                  <a:lnTo>
                    <a:pt x="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3" name="TextBox 902">
              <a:extLst>
                <a:ext uri="{FF2B5EF4-FFF2-40B4-BE49-F238E27FC236}">
                  <a16:creationId xmlns:a16="http://schemas.microsoft.com/office/drawing/2014/main" id="{37FC8E7E-7B3A-A977-BF70-4E0A06503BDB}"/>
                </a:ext>
              </a:extLst>
            </p:cNvPr>
            <p:cNvSpPr txBox="1"/>
            <p:nvPr/>
          </p:nvSpPr>
          <p:spPr>
            <a:xfrm>
              <a:off x="6573241" y="844539"/>
              <a:ext cx="818256" cy="1990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8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5CF04D7-BD89-DA2B-1B22-18E17FB4A8CD}"/>
              </a:ext>
            </a:extLst>
          </p:cNvPr>
          <p:cNvGrpSpPr/>
          <p:nvPr/>
        </p:nvGrpSpPr>
        <p:grpSpPr>
          <a:xfrm>
            <a:off x="6527486" y="2286000"/>
            <a:ext cx="913069" cy="1064531"/>
            <a:chOff x="6527486" y="2286000"/>
            <a:chExt cx="913069" cy="1064531"/>
          </a:xfrm>
        </p:grpSpPr>
        <p:grpSp>
          <p:nvGrpSpPr>
            <p:cNvPr id="781" name="Graphic 4">
              <a:extLst>
                <a:ext uri="{FF2B5EF4-FFF2-40B4-BE49-F238E27FC236}">
                  <a16:creationId xmlns:a16="http://schemas.microsoft.com/office/drawing/2014/main" id="{E81C0847-CDC6-389B-7B83-3C6E3974F841}"/>
                </a:ext>
              </a:extLst>
            </p:cNvPr>
            <p:cNvGrpSpPr/>
            <p:nvPr/>
          </p:nvGrpSpPr>
          <p:grpSpPr>
            <a:xfrm>
              <a:off x="6637806" y="2435428"/>
              <a:ext cx="692555" cy="588081"/>
              <a:chOff x="6637806" y="2371928"/>
              <a:chExt cx="692555" cy="588081"/>
            </a:xfrm>
          </p:grpSpPr>
          <p:sp>
            <p:nvSpPr>
              <p:cNvPr id="782" name="Freeform: Shape 781">
                <a:extLst>
                  <a:ext uri="{FF2B5EF4-FFF2-40B4-BE49-F238E27FC236}">
                    <a16:creationId xmlns:a16="http://schemas.microsoft.com/office/drawing/2014/main" id="{FB978781-74F4-7362-A104-12A57E9B309F}"/>
                  </a:ext>
                </a:extLst>
              </p:cNvPr>
              <p:cNvSpPr/>
              <p:nvPr/>
            </p:nvSpPr>
            <p:spPr>
              <a:xfrm>
                <a:off x="6642001" y="2376122"/>
                <a:ext cx="684039" cy="579692"/>
              </a:xfrm>
              <a:custGeom>
                <a:avLst/>
                <a:gdLst>
                  <a:gd name="connsiteX0" fmla="*/ 0 w 684039"/>
                  <a:gd name="connsiteY0" fmla="*/ 579693 h 579692"/>
                  <a:gd name="connsiteX1" fmla="*/ 0 w 684039"/>
                  <a:gd name="connsiteY1" fmla="*/ 36731 h 579692"/>
                  <a:gd name="connsiteX2" fmla="*/ 36731 w 684039"/>
                  <a:gd name="connsiteY2" fmla="*/ 0 h 579692"/>
                  <a:gd name="connsiteX3" fmla="*/ 647308 w 684039"/>
                  <a:gd name="connsiteY3" fmla="*/ 0 h 579692"/>
                  <a:gd name="connsiteX4" fmla="*/ 684040 w 684039"/>
                  <a:gd name="connsiteY4" fmla="*/ 36731 h 579692"/>
                  <a:gd name="connsiteX5" fmla="*/ 684040 w 684039"/>
                  <a:gd name="connsiteY5" fmla="*/ 579693 h 579692"/>
                  <a:gd name="connsiteX6" fmla="*/ 0 w 684039"/>
                  <a:gd name="connsiteY6" fmla="*/ 579693 h 57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4039" h="579692">
                    <a:moveTo>
                      <a:pt x="0" y="579693"/>
                    </a:moveTo>
                    <a:lnTo>
                      <a:pt x="0" y="36731"/>
                    </a:lnTo>
                    <a:cubicBezTo>
                      <a:pt x="0" y="16523"/>
                      <a:pt x="16523" y="0"/>
                      <a:pt x="36731" y="0"/>
                    </a:cubicBezTo>
                    <a:lnTo>
                      <a:pt x="647308" y="0"/>
                    </a:lnTo>
                    <a:cubicBezTo>
                      <a:pt x="667517" y="0"/>
                      <a:pt x="684040" y="16523"/>
                      <a:pt x="684040" y="36731"/>
                    </a:cubicBezTo>
                    <a:lnTo>
                      <a:pt x="684040" y="579693"/>
                    </a:lnTo>
                    <a:lnTo>
                      <a:pt x="0" y="579693"/>
                    </a:lnTo>
                    <a:close/>
                  </a:path>
                </a:pathLst>
              </a:custGeom>
              <a:solidFill>
                <a:srgbClr val="6A2FD7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3" name="Freeform: Shape 782">
                <a:extLst>
                  <a:ext uri="{FF2B5EF4-FFF2-40B4-BE49-F238E27FC236}">
                    <a16:creationId xmlns:a16="http://schemas.microsoft.com/office/drawing/2014/main" id="{D38E670C-4407-809F-0FAC-D3F0F3C9FC0C}"/>
                  </a:ext>
                </a:extLst>
              </p:cNvPr>
              <p:cNvSpPr/>
              <p:nvPr/>
            </p:nvSpPr>
            <p:spPr>
              <a:xfrm>
                <a:off x="6637806" y="2371928"/>
                <a:ext cx="692555" cy="588081"/>
              </a:xfrm>
              <a:custGeom>
                <a:avLst/>
                <a:gdLst>
                  <a:gd name="connsiteX0" fmla="*/ 651503 w 692555"/>
                  <a:gd name="connsiteY0" fmla="*/ 8388 h 588081"/>
                  <a:gd name="connsiteX1" fmla="*/ 684040 w 692555"/>
                  <a:gd name="connsiteY1" fmla="*/ 40925 h 588081"/>
                  <a:gd name="connsiteX2" fmla="*/ 684040 w 692555"/>
                  <a:gd name="connsiteY2" fmla="*/ 579565 h 588081"/>
                  <a:gd name="connsiteX3" fmla="*/ 8388 w 692555"/>
                  <a:gd name="connsiteY3" fmla="*/ 579565 h 588081"/>
                  <a:gd name="connsiteX4" fmla="*/ 8388 w 692555"/>
                  <a:gd name="connsiteY4" fmla="*/ 40925 h 588081"/>
                  <a:gd name="connsiteX5" fmla="*/ 40926 w 692555"/>
                  <a:gd name="connsiteY5" fmla="*/ 8388 h 588081"/>
                  <a:gd name="connsiteX6" fmla="*/ 651503 w 692555"/>
                  <a:gd name="connsiteY6" fmla="*/ 8388 h 588081"/>
                  <a:gd name="connsiteX7" fmla="*/ 651503 w 692555"/>
                  <a:gd name="connsiteY7" fmla="*/ 0 h 588081"/>
                  <a:gd name="connsiteX8" fmla="*/ 40926 w 692555"/>
                  <a:gd name="connsiteY8" fmla="*/ 0 h 588081"/>
                  <a:gd name="connsiteX9" fmla="*/ 0 w 692555"/>
                  <a:gd name="connsiteY9" fmla="*/ 40925 h 588081"/>
                  <a:gd name="connsiteX10" fmla="*/ 0 w 692555"/>
                  <a:gd name="connsiteY10" fmla="*/ 588081 h 588081"/>
                  <a:gd name="connsiteX11" fmla="*/ 692555 w 692555"/>
                  <a:gd name="connsiteY11" fmla="*/ 588081 h 588081"/>
                  <a:gd name="connsiteX12" fmla="*/ 692555 w 692555"/>
                  <a:gd name="connsiteY12" fmla="*/ 40925 h 588081"/>
                  <a:gd name="connsiteX13" fmla="*/ 651630 w 692555"/>
                  <a:gd name="connsiteY13" fmla="*/ 0 h 588081"/>
                  <a:gd name="connsiteX14" fmla="*/ 651630 w 692555"/>
                  <a:gd name="connsiteY14" fmla="*/ 0 h 58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2555" h="588081">
                    <a:moveTo>
                      <a:pt x="651503" y="8388"/>
                    </a:moveTo>
                    <a:cubicBezTo>
                      <a:pt x="669423" y="8388"/>
                      <a:pt x="684040" y="23005"/>
                      <a:pt x="684040" y="40925"/>
                    </a:cubicBezTo>
                    <a:lnTo>
                      <a:pt x="684040" y="579565"/>
                    </a:lnTo>
                    <a:lnTo>
                      <a:pt x="8388" y="579565"/>
                    </a:lnTo>
                    <a:lnTo>
                      <a:pt x="8388" y="40925"/>
                    </a:lnTo>
                    <a:cubicBezTo>
                      <a:pt x="8388" y="23005"/>
                      <a:pt x="23005" y="8388"/>
                      <a:pt x="40926" y="8388"/>
                    </a:cubicBezTo>
                    <a:lnTo>
                      <a:pt x="651503" y="8388"/>
                    </a:lnTo>
                    <a:moveTo>
                      <a:pt x="651503" y="0"/>
                    </a:moveTo>
                    <a:lnTo>
                      <a:pt x="40926" y="0"/>
                    </a:lnTo>
                    <a:cubicBezTo>
                      <a:pt x="18302" y="0"/>
                      <a:pt x="0" y="18302"/>
                      <a:pt x="0" y="40925"/>
                    </a:cubicBezTo>
                    <a:lnTo>
                      <a:pt x="0" y="588081"/>
                    </a:lnTo>
                    <a:lnTo>
                      <a:pt x="692555" y="588081"/>
                    </a:lnTo>
                    <a:lnTo>
                      <a:pt x="692555" y="40925"/>
                    </a:lnTo>
                    <a:cubicBezTo>
                      <a:pt x="692555" y="18302"/>
                      <a:pt x="674253" y="0"/>
                      <a:pt x="651630" y="0"/>
                    </a:cubicBezTo>
                    <a:lnTo>
                      <a:pt x="651630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5EF0109-DDC8-6D9C-1763-A3D63942E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44" t="505" r="20994" b="27779"/>
            <a:stretch/>
          </p:blipFill>
          <p:spPr>
            <a:xfrm>
              <a:off x="6567526" y="2286000"/>
              <a:ext cx="830456" cy="7213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84" name="Graphic 4">
              <a:extLst>
                <a:ext uri="{FF2B5EF4-FFF2-40B4-BE49-F238E27FC236}">
                  <a16:creationId xmlns:a16="http://schemas.microsoft.com/office/drawing/2014/main" id="{B3A77C51-F955-082F-37FA-65B0E94E9620}"/>
                </a:ext>
              </a:extLst>
            </p:cNvPr>
            <p:cNvGrpSpPr/>
            <p:nvPr/>
          </p:nvGrpSpPr>
          <p:grpSpPr>
            <a:xfrm>
              <a:off x="6527613" y="3002919"/>
              <a:ext cx="912942" cy="324861"/>
              <a:chOff x="6527613" y="2939419"/>
              <a:chExt cx="912942" cy="324861"/>
            </a:xfrm>
          </p:grpSpPr>
          <p:sp>
            <p:nvSpPr>
              <p:cNvPr id="785" name="Freeform: Shape 784">
                <a:extLst>
                  <a:ext uri="{FF2B5EF4-FFF2-40B4-BE49-F238E27FC236}">
                    <a16:creationId xmlns:a16="http://schemas.microsoft.com/office/drawing/2014/main" id="{D3F4B52E-9122-39A3-7015-EA775F3B2B3C}"/>
                  </a:ext>
                </a:extLst>
              </p:cNvPr>
              <p:cNvSpPr/>
              <p:nvPr/>
            </p:nvSpPr>
            <p:spPr>
              <a:xfrm>
                <a:off x="6531680" y="2943486"/>
                <a:ext cx="904554" cy="316600"/>
              </a:xfrm>
              <a:custGeom>
                <a:avLst/>
                <a:gdLst>
                  <a:gd name="connsiteX0" fmla="*/ 33172 w 904554"/>
                  <a:gd name="connsiteY0" fmla="*/ 127 h 316600"/>
                  <a:gd name="connsiteX1" fmla="*/ 871382 w 904554"/>
                  <a:gd name="connsiteY1" fmla="*/ 127 h 316600"/>
                  <a:gd name="connsiteX2" fmla="*/ 904554 w 904554"/>
                  <a:gd name="connsiteY2" fmla="*/ 33300 h 316600"/>
                  <a:gd name="connsiteX3" fmla="*/ 904554 w 904554"/>
                  <a:gd name="connsiteY3" fmla="*/ 283428 h 316600"/>
                  <a:gd name="connsiteX4" fmla="*/ 871382 w 904554"/>
                  <a:gd name="connsiteY4" fmla="*/ 316600 h 316600"/>
                  <a:gd name="connsiteX5" fmla="*/ 33172 w 904554"/>
                  <a:gd name="connsiteY5" fmla="*/ 316600 h 316600"/>
                  <a:gd name="connsiteX6" fmla="*/ 0 w 904554"/>
                  <a:gd name="connsiteY6" fmla="*/ 283428 h 316600"/>
                  <a:gd name="connsiteX7" fmla="*/ 0 w 904554"/>
                  <a:gd name="connsiteY7" fmla="*/ 33173 h 316600"/>
                  <a:gd name="connsiteX8" fmla="*/ 33172 w 904554"/>
                  <a:gd name="connsiteY8" fmla="*/ 0 h 31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4554" h="316600">
                    <a:moveTo>
                      <a:pt x="33172" y="127"/>
                    </a:moveTo>
                    <a:lnTo>
                      <a:pt x="871382" y="127"/>
                    </a:lnTo>
                    <a:cubicBezTo>
                      <a:pt x="889684" y="127"/>
                      <a:pt x="904554" y="14997"/>
                      <a:pt x="904554" y="33300"/>
                    </a:cubicBezTo>
                    <a:lnTo>
                      <a:pt x="904554" y="283428"/>
                    </a:lnTo>
                    <a:cubicBezTo>
                      <a:pt x="904554" y="301730"/>
                      <a:pt x="889684" y="316600"/>
                      <a:pt x="871382" y="316600"/>
                    </a:cubicBezTo>
                    <a:lnTo>
                      <a:pt x="33172" y="316600"/>
                    </a:lnTo>
                    <a:cubicBezTo>
                      <a:pt x="14870" y="316600"/>
                      <a:pt x="0" y="301730"/>
                      <a:pt x="0" y="283428"/>
                    </a:cubicBezTo>
                    <a:lnTo>
                      <a:pt x="0" y="33173"/>
                    </a:lnTo>
                    <a:cubicBezTo>
                      <a:pt x="0" y="14870"/>
                      <a:pt x="14870" y="0"/>
                      <a:pt x="33172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6" name="Freeform: Shape 785">
                <a:extLst>
                  <a:ext uri="{FF2B5EF4-FFF2-40B4-BE49-F238E27FC236}">
                    <a16:creationId xmlns:a16="http://schemas.microsoft.com/office/drawing/2014/main" id="{0C8B15BE-C5CF-8715-50D3-6A1CC6367D3D}"/>
                  </a:ext>
                </a:extLst>
              </p:cNvPr>
              <p:cNvSpPr/>
              <p:nvPr/>
            </p:nvSpPr>
            <p:spPr>
              <a:xfrm>
                <a:off x="6527613" y="2939419"/>
                <a:ext cx="912942" cy="324861"/>
              </a:xfrm>
              <a:custGeom>
                <a:avLst/>
                <a:gdLst>
                  <a:gd name="connsiteX0" fmla="*/ 875576 w 912942"/>
                  <a:gd name="connsiteY0" fmla="*/ 8388 h 324861"/>
                  <a:gd name="connsiteX1" fmla="*/ 904554 w 912942"/>
                  <a:gd name="connsiteY1" fmla="*/ 37367 h 324861"/>
                  <a:gd name="connsiteX2" fmla="*/ 904554 w 912942"/>
                  <a:gd name="connsiteY2" fmla="*/ 287495 h 324861"/>
                  <a:gd name="connsiteX3" fmla="*/ 875576 w 912942"/>
                  <a:gd name="connsiteY3" fmla="*/ 316473 h 324861"/>
                  <a:gd name="connsiteX4" fmla="*/ 37367 w 912942"/>
                  <a:gd name="connsiteY4" fmla="*/ 316473 h 324861"/>
                  <a:gd name="connsiteX5" fmla="*/ 8388 w 912942"/>
                  <a:gd name="connsiteY5" fmla="*/ 287495 h 324861"/>
                  <a:gd name="connsiteX6" fmla="*/ 8388 w 912942"/>
                  <a:gd name="connsiteY6" fmla="*/ 37367 h 324861"/>
                  <a:gd name="connsiteX7" fmla="*/ 37367 w 912942"/>
                  <a:gd name="connsiteY7" fmla="*/ 8388 h 324861"/>
                  <a:gd name="connsiteX8" fmla="*/ 875576 w 912942"/>
                  <a:gd name="connsiteY8" fmla="*/ 8388 h 324861"/>
                  <a:gd name="connsiteX9" fmla="*/ 875576 w 912942"/>
                  <a:gd name="connsiteY9" fmla="*/ 0 h 324861"/>
                  <a:gd name="connsiteX10" fmla="*/ 37367 w 912942"/>
                  <a:gd name="connsiteY10" fmla="*/ 0 h 324861"/>
                  <a:gd name="connsiteX11" fmla="*/ 0 w 912942"/>
                  <a:gd name="connsiteY11" fmla="*/ 37367 h 324861"/>
                  <a:gd name="connsiteX12" fmla="*/ 0 w 912942"/>
                  <a:gd name="connsiteY12" fmla="*/ 287495 h 324861"/>
                  <a:gd name="connsiteX13" fmla="*/ 37367 w 912942"/>
                  <a:gd name="connsiteY13" fmla="*/ 324862 h 324861"/>
                  <a:gd name="connsiteX14" fmla="*/ 875576 w 912942"/>
                  <a:gd name="connsiteY14" fmla="*/ 324862 h 324861"/>
                  <a:gd name="connsiteX15" fmla="*/ 912942 w 912942"/>
                  <a:gd name="connsiteY15" fmla="*/ 287495 h 324861"/>
                  <a:gd name="connsiteX16" fmla="*/ 912942 w 912942"/>
                  <a:gd name="connsiteY16" fmla="*/ 37367 h 324861"/>
                  <a:gd name="connsiteX17" fmla="*/ 875576 w 912942"/>
                  <a:gd name="connsiteY17" fmla="*/ 0 h 324861"/>
                  <a:gd name="connsiteX18" fmla="*/ 875576 w 912942"/>
                  <a:gd name="connsiteY18" fmla="*/ 0 h 32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2942" h="324861">
                    <a:moveTo>
                      <a:pt x="875576" y="8388"/>
                    </a:moveTo>
                    <a:cubicBezTo>
                      <a:pt x="891590" y="8388"/>
                      <a:pt x="904554" y="21353"/>
                      <a:pt x="904554" y="37367"/>
                    </a:cubicBezTo>
                    <a:lnTo>
                      <a:pt x="904554" y="287495"/>
                    </a:lnTo>
                    <a:cubicBezTo>
                      <a:pt x="904554" y="303509"/>
                      <a:pt x="891590" y="316473"/>
                      <a:pt x="875576" y="316473"/>
                    </a:cubicBezTo>
                    <a:lnTo>
                      <a:pt x="37367" y="316473"/>
                    </a:lnTo>
                    <a:cubicBezTo>
                      <a:pt x="21352" y="316473"/>
                      <a:pt x="8388" y="303509"/>
                      <a:pt x="8388" y="287495"/>
                    </a:cubicBezTo>
                    <a:lnTo>
                      <a:pt x="8388" y="37367"/>
                    </a:lnTo>
                    <a:cubicBezTo>
                      <a:pt x="8388" y="21353"/>
                      <a:pt x="21352" y="8388"/>
                      <a:pt x="37367" y="8388"/>
                    </a:cubicBezTo>
                    <a:lnTo>
                      <a:pt x="875576" y="8388"/>
                    </a:lnTo>
                    <a:moveTo>
                      <a:pt x="875576" y="0"/>
                    </a:moveTo>
                    <a:lnTo>
                      <a:pt x="37367" y="0"/>
                    </a:lnTo>
                    <a:cubicBezTo>
                      <a:pt x="16650" y="0"/>
                      <a:pt x="0" y="16777"/>
                      <a:pt x="0" y="37367"/>
                    </a:cubicBezTo>
                    <a:lnTo>
                      <a:pt x="0" y="287495"/>
                    </a:lnTo>
                    <a:cubicBezTo>
                      <a:pt x="0" y="308212"/>
                      <a:pt x="16777" y="324862"/>
                      <a:pt x="37367" y="324862"/>
                    </a:cubicBezTo>
                    <a:lnTo>
                      <a:pt x="875576" y="324862"/>
                    </a:lnTo>
                    <a:cubicBezTo>
                      <a:pt x="896292" y="324862"/>
                      <a:pt x="912942" y="308085"/>
                      <a:pt x="912942" y="287495"/>
                    </a:cubicBezTo>
                    <a:lnTo>
                      <a:pt x="912942" y="37367"/>
                    </a:lnTo>
                    <a:cubicBezTo>
                      <a:pt x="912942" y="16650"/>
                      <a:pt x="896166" y="0"/>
                      <a:pt x="875576" y="0"/>
                    </a:cubicBezTo>
                    <a:lnTo>
                      <a:pt x="875576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33BE886A-9C87-B319-CFAB-43B83169920F}"/>
                </a:ext>
              </a:extLst>
            </p:cNvPr>
            <p:cNvSpPr/>
            <p:nvPr/>
          </p:nvSpPr>
          <p:spPr>
            <a:xfrm>
              <a:off x="6527486" y="2979152"/>
              <a:ext cx="49059" cy="371379"/>
            </a:xfrm>
            <a:custGeom>
              <a:avLst/>
              <a:gdLst>
                <a:gd name="connsiteX0" fmla="*/ 49060 w 49059"/>
                <a:gd name="connsiteY0" fmla="*/ 371379 h 371379"/>
                <a:gd name="connsiteX1" fmla="*/ 19192 w 49059"/>
                <a:gd name="connsiteY1" fmla="*/ 350790 h 371379"/>
                <a:gd name="connsiteX2" fmla="*/ 0 w 49059"/>
                <a:gd name="connsiteY2" fmla="*/ 301857 h 371379"/>
                <a:gd name="connsiteX3" fmla="*/ 0 w 49059"/>
                <a:gd name="connsiteY3" fmla="*/ 69522 h 371379"/>
                <a:gd name="connsiteX4" fmla="*/ 19192 w 49059"/>
                <a:gd name="connsiteY4" fmla="*/ 20590 h 371379"/>
                <a:gd name="connsiteX5" fmla="*/ 49060 w 49059"/>
                <a:gd name="connsiteY5" fmla="*/ 0 h 371379"/>
                <a:gd name="connsiteX6" fmla="*/ 49060 w 49059"/>
                <a:gd name="connsiteY6" fmla="*/ 371379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49060" y="371379"/>
                  </a:moveTo>
                  <a:lnTo>
                    <a:pt x="19192" y="350790"/>
                  </a:lnTo>
                  <a:cubicBezTo>
                    <a:pt x="7626" y="342782"/>
                    <a:pt x="0" y="323464"/>
                    <a:pt x="0" y="301857"/>
                  </a:cubicBezTo>
                  <a:lnTo>
                    <a:pt x="0" y="69522"/>
                  </a:lnTo>
                  <a:cubicBezTo>
                    <a:pt x="0" y="47916"/>
                    <a:pt x="7626" y="28470"/>
                    <a:pt x="19192" y="20590"/>
                  </a:cubicBezTo>
                  <a:lnTo>
                    <a:pt x="49060" y="0"/>
                  </a:lnTo>
                  <a:lnTo>
                    <a:pt x="49060" y="371379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B7A87EA3-4707-F73E-663C-09C25466202C}"/>
                </a:ext>
              </a:extLst>
            </p:cNvPr>
            <p:cNvSpPr/>
            <p:nvPr/>
          </p:nvSpPr>
          <p:spPr>
            <a:xfrm>
              <a:off x="7391496" y="2979152"/>
              <a:ext cx="49059" cy="371379"/>
            </a:xfrm>
            <a:custGeom>
              <a:avLst/>
              <a:gdLst>
                <a:gd name="connsiteX0" fmla="*/ 0 w 49059"/>
                <a:gd name="connsiteY0" fmla="*/ 371379 h 371379"/>
                <a:gd name="connsiteX1" fmla="*/ 29868 w 49059"/>
                <a:gd name="connsiteY1" fmla="*/ 350790 h 371379"/>
                <a:gd name="connsiteX2" fmla="*/ 49060 w 49059"/>
                <a:gd name="connsiteY2" fmla="*/ 301857 h 371379"/>
                <a:gd name="connsiteX3" fmla="*/ 49060 w 49059"/>
                <a:gd name="connsiteY3" fmla="*/ 69522 h 371379"/>
                <a:gd name="connsiteX4" fmla="*/ 29868 w 49059"/>
                <a:gd name="connsiteY4" fmla="*/ 20590 h 371379"/>
                <a:gd name="connsiteX5" fmla="*/ 0 w 49059"/>
                <a:gd name="connsiteY5" fmla="*/ 0 h 371379"/>
                <a:gd name="connsiteX6" fmla="*/ 0 w 49059"/>
                <a:gd name="connsiteY6" fmla="*/ 371379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0" y="371379"/>
                  </a:moveTo>
                  <a:lnTo>
                    <a:pt x="29868" y="350790"/>
                  </a:lnTo>
                  <a:cubicBezTo>
                    <a:pt x="41434" y="342782"/>
                    <a:pt x="49060" y="323464"/>
                    <a:pt x="49060" y="301857"/>
                  </a:cubicBezTo>
                  <a:lnTo>
                    <a:pt x="49060" y="69522"/>
                  </a:lnTo>
                  <a:cubicBezTo>
                    <a:pt x="49060" y="47916"/>
                    <a:pt x="41434" y="28470"/>
                    <a:pt x="29868" y="20590"/>
                  </a:cubicBezTo>
                  <a:lnTo>
                    <a:pt x="0" y="0"/>
                  </a:lnTo>
                  <a:lnTo>
                    <a:pt x="0" y="371379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5" name="TextBox 904">
              <a:extLst>
                <a:ext uri="{FF2B5EF4-FFF2-40B4-BE49-F238E27FC236}">
                  <a16:creationId xmlns:a16="http://schemas.microsoft.com/office/drawing/2014/main" id="{15DF476F-B917-C97E-F22A-50D8D848A014}"/>
                </a:ext>
              </a:extLst>
            </p:cNvPr>
            <p:cNvSpPr txBox="1"/>
            <p:nvPr/>
          </p:nvSpPr>
          <p:spPr>
            <a:xfrm>
              <a:off x="6573241" y="3071435"/>
              <a:ext cx="818256" cy="1990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8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32" name="Group 931">
            <a:extLst>
              <a:ext uri="{FF2B5EF4-FFF2-40B4-BE49-F238E27FC236}">
                <a16:creationId xmlns:a16="http://schemas.microsoft.com/office/drawing/2014/main" id="{EF115D81-B183-251E-EE9E-850251ABD0E7}"/>
              </a:ext>
            </a:extLst>
          </p:cNvPr>
          <p:cNvGrpSpPr/>
          <p:nvPr/>
        </p:nvGrpSpPr>
        <p:grpSpPr>
          <a:xfrm>
            <a:off x="6527486" y="3403600"/>
            <a:ext cx="913069" cy="1060307"/>
            <a:chOff x="6527486" y="3403600"/>
            <a:chExt cx="913069" cy="1060307"/>
          </a:xfrm>
        </p:grpSpPr>
        <p:grpSp>
          <p:nvGrpSpPr>
            <p:cNvPr id="773" name="Graphic 4">
              <a:extLst>
                <a:ext uri="{FF2B5EF4-FFF2-40B4-BE49-F238E27FC236}">
                  <a16:creationId xmlns:a16="http://schemas.microsoft.com/office/drawing/2014/main" id="{CBBAE853-8327-3F9F-CF84-4952638C2E48}"/>
                </a:ext>
              </a:extLst>
            </p:cNvPr>
            <p:cNvGrpSpPr/>
            <p:nvPr/>
          </p:nvGrpSpPr>
          <p:grpSpPr>
            <a:xfrm>
              <a:off x="6637806" y="3548804"/>
              <a:ext cx="692555" cy="588081"/>
              <a:chOff x="6637806" y="3485304"/>
              <a:chExt cx="692555" cy="588081"/>
            </a:xfrm>
          </p:grpSpPr>
          <p:sp>
            <p:nvSpPr>
              <p:cNvPr id="774" name="Freeform: Shape 773">
                <a:extLst>
                  <a:ext uri="{FF2B5EF4-FFF2-40B4-BE49-F238E27FC236}">
                    <a16:creationId xmlns:a16="http://schemas.microsoft.com/office/drawing/2014/main" id="{74F13705-32CB-715D-DB9C-2CA54D9BF1DC}"/>
                  </a:ext>
                </a:extLst>
              </p:cNvPr>
              <p:cNvSpPr/>
              <p:nvPr/>
            </p:nvSpPr>
            <p:spPr>
              <a:xfrm>
                <a:off x="6642001" y="3489371"/>
                <a:ext cx="684039" cy="579692"/>
              </a:xfrm>
              <a:custGeom>
                <a:avLst/>
                <a:gdLst>
                  <a:gd name="connsiteX0" fmla="*/ 0 w 684039"/>
                  <a:gd name="connsiteY0" fmla="*/ 579692 h 579692"/>
                  <a:gd name="connsiteX1" fmla="*/ 0 w 684039"/>
                  <a:gd name="connsiteY1" fmla="*/ 36731 h 579692"/>
                  <a:gd name="connsiteX2" fmla="*/ 36731 w 684039"/>
                  <a:gd name="connsiteY2" fmla="*/ 0 h 579692"/>
                  <a:gd name="connsiteX3" fmla="*/ 647308 w 684039"/>
                  <a:gd name="connsiteY3" fmla="*/ 0 h 579692"/>
                  <a:gd name="connsiteX4" fmla="*/ 684040 w 684039"/>
                  <a:gd name="connsiteY4" fmla="*/ 36731 h 579692"/>
                  <a:gd name="connsiteX5" fmla="*/ 684040 w 684039"/>
                  <a:gd name="connsiteY5" fmla="*/ 579692 h 579692"/>
                  <a:gd name="connsiteX6" fmla="*/ 0 w 684039"/>
                  <a:gd name="connsiteY6" fmla="*/ 579692 h 57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4039" h="579692">
                    <a:moveTo>
                      <a:pt x="0" y="579692"/>
                    </a:moveTo>
                    <a:lnTo>
                      <a:pt x="0" y="36731"/>
                    </a:lnTo>
                    <a:cubicBezTo>
                      <a:pt x="0" y="16523"/>
                      <a:pt x="16523" y="0"/>
                      <a:pt x="36731" y="0"/>
                    </a:cubicBezTo>
                    <a:lnTo>
                      <a:pt x="647308" y="0"/>
                    </a:lnTo>
                    <a:cubicBezTo>
                      <a:pt x="667517" y="0"/>
                      <a:pt x="684040" y="16523"/>
                      <a:pt x="684040" y="36731"/>
                    </a:cubicBezTo>
                    <a:lnTo>
                      <a:pt x="684040" y="579692"/>
                    </a:lnTo>
                    <a:lnTo>
                      <a:pt x="0" y="579692"/>
                    </a:lnTo>
                    <a:close/>
                  </a:path>
                </a:pathLst>
              </a:custGeom>
              <a:solidFill>
                <a:srgbClr val="6A2FD7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5" name="Freeform: Shape 774">
                <a:extLst>
                  <a:ext uri="{FF2B5EF4-FFF2-40B4-BE49-F238E27FC236}">
                    <a16:creationId xmlns:a16="http://schemas.microsoft.com/office/drawing/2014/main" id="{855DB9BD-60C6-10E5-3D1E-E2891C6FEC09}"/>
                  </a:ext>
                </a:extLst>
              </p:cNvPr>
              <p:cNvSpPr/>
              <p:nvPr/>
            </p:nvSpPr>
            <p:spPr>
              <a:xfrm>
                <a:off x="6637806" y="3485304"/>
                <a:ext cx="692555" cy="588081"/>
              </a:xfrm>
              <a:custGeom>
                <a:avLst/>
                <a:gdLst>
                  <a:gd name="connsiteX0" fmla="*/ 651503 w 692555"/>
                  <a:gd name="connsiteY0" fmla="*/ 8388 h 588081"/>
                  <a:gd name="connsiteX1" fmla="*/ 684040 w 692555"/>
                  <a:gd name="connsiteY1" fmla="*/ 40925 h 588081"/>
                  <a:gd name="connsiteX2" fmla="*/ 684040 w 692555"/>
                  <a:gd name="connsiteY2" fmla="*/ 579566 h 588081"/>
                  <a:gd name="connsiteX3" fmla="*/ 8388 w 692555"/>
                  <a:gd name="connsiteY3" fmla="*/ 579566 h 588081"/>
                  <a:gd name="connsiteX4" fmla="*/ 8388 w 692555"/>
                  <a:gd name="connsiteY4" fmla="*/ 40925 h 588081"/>
                  <a:gd name="connsiteX5" fmla="*/ 40926 w 692555"/>
                  <a:gd name="connsiteY5" fmla="*/ 8388 h 588081"/>
                  <a:gd name="connsiteX6" fmla="*/ 651503 w 692555"/>
                  <a:gd name="connsiteY6" fmla="*/ 8388 h 588081"/>
                  <a:gd name="connsiteX7" fmla="*/ 651503 w 692555"/>
                  <a:gd name="connsiteY7" fmla="*/ 0 h 588081"/>
                  <a:gd name="connsiteX8" fmla="*/ 40926 w 692555"/>
                  <a:gd name="connsiteY8" fmla="*/ 0 h 588081"/>
                  <a:gd name="connsiteX9" fmla="*/ 0 w 692555"/>
                  <a:gd name="connsiteY9" fmla="*/ 40925 h 588081"/>
                  <a:gd name="connsiteX10" fmla="*/ 0 w 692555"/>
                  <a:gd name="connsiteY10" fmla="*/ 588081 h 588081"/>
                  <a:gd name="connsiteX11" fmla="*/ 692555 w 692555"/>
                  <a:gd name="connsiteY11" fmla="*/ 588081 h 588081"/>
                  <a:gd name="connsiteX12" fmla="*/ 692555 w 692555"/>
                  <a:gd name="connsiteY12" fmla="*/ 40925 h 588081"/>
                  <a:gd name="connsiteX13" fmla="*/ 651630 w 692555"/>
                  <a:gd name="connsiteY13" fmla="*/ 0 h 588081"/>
                  <a:gd name="connsiteX14" fmla="*/ 651630 w 692555"/>
                  <a:gd name="connsiteY14" fmla="*/ 0 h 58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2555" h="588081">
                    <a:moveTo>
                      <a:pt x="651503" y="8388"/>
                    </a:moveTo>
                    <a:cubicBezTo>
                      <a:pt x="669423" y="8388"/>
                      <a:pt x="684040" y="23005"/>
                      <a:pt x="684040" y="40925"/>
                    </a:cubicBezTo>
                    <a:lnTo>
                      <a:pt x="684040" y="579566"/>
                    </a:lnTo>
                    <a:lnTo>
                      <a:pt x="8388" y="579566"/>
                    </a:lnTo>
                    <a:lnTo>
                      <a:pt x="8388" y="40925"/>
                    </a:lnTo>
                    <a:cubicBezTo>
                      <a:pt x="8388" y="23005"/>
                      <a:pt x="23005" y="8388"/>
                      <a:pt x="40926" y="8388"/>
                    </a:cubicBezTo>
                    <a:lnTo>
                      <a:pt x="651503" y="8388"/>
                    </a:lnTo>
                    <a:moveTo>
                      <a:pt x="651503" y="0"/>
                    </a:moveTo>
                    <a:lnTo>
                      <a:pt x="40926" y="0"/>
                    </a:lnTo>
                    <a:cubicBezTo>
                      <a:pt x="18302" y="0"/>
                      <a:pt x="0" y="18302"/>
                      <a:pt x="0" y="40925"/>
                    </a:cubicBezTo>
                    <a:lnTo>
                      <a:pt x="0" y="588081"/>
                    </a:lnTo>
                    <a:lnTo>
                      <a:pt x="692555" y="588081"/>
                    </a:lnTo>
                    <a:lnTo>
                      <a:pt x="692555" y="40925"/>
                    </a:lnTo>
                    <a:cubicBezTo>
                      <a:pt x="692555" y="18302"/>
                      <a:pt x="674253" y="0"/>
                      <a:pt x="651630" y="0"/>
                    </a:cubicBezTo>
                    <a:lnTo>
                      <a:pt x="651630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DD6AF2E-E021-8D64-10B2-E08215DC5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63" t="-4937" r="16363" b="17285"/>
            <a:stretch/>
          </p:blipFill>
          <p:spPr>
            <a:xfrm>
              <a:off x="6573876" y="3403600"/>
              <a:ext cx="830456" cy="7213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76" name="Graphic 4">
              <a:extLst>
                <a:ext uri="{FF2B5EF4-FFF2-40B4-BE49-F238E27FC236}">
                  <a16:creationId xmlns:a16="http://schemas.microsoft.com/office/drawing/2014/main" id="{928462A0-4034-5B85-95E8-7DB513CC529E}"/>
                </a:ext>
              </a:extLst>
            </p:cNvPr>
            <p:cNvGrpSpPr/>
            <p:nvPr/>
          </p:nvGrpSpPr>
          <p:grpSpPr>
            <a:xfrm>
              <a:off x="6527613" y="4116168"/>
              <a:ext cx="912942" cy="324861"/>
              <a:chOff x="6527613" y="4052668"/>
              <a:chExt cx="912942" cy="324861"/>
            </a:xfrm>
          </p:grpSpPr>
          <p:sp>
            <p:nvSpPr>
              <p:cNvPr id="777" name="Freeform: Shape 776">
                <a:extLst>
                  <a:ext uri="{FF2B5EF4-FFF2-40B4-BE49-F238E27FC236}">
                    <a16:creationId xmlns:a16="http://schemas.microsoft.com/office/drawing/2014/main" id="{52F67979-5780-55DA-49B7-CD7EE1EED610}"/>
                  </a:ext>
                </a:extLst>
              </p:cNvPr>
              <p:cNvSpPr/>
              <p:nvPr/>
            </p:nvSpPr>
            <p:spPr>
              <a:xfrm>
                <a:off x="6531680" y="4056735"/>
                <a:ext cx="904554" cy="316600"/>
              </a:xfrm>
              <a:custGeom>
                <a:avLst/>
                <a:gdLst>
                  <a:gd name="connsiteX0" fmla="*/ 33172 w 904554"/>
                  <a:gd name="connsiteY0" fmla="*/ 127 h 316600"/>
                  <a:gd name="connsiteX1" fmla="*/ 871382 w 904554"/>
                  <a:gd name="connsiteY1" fmla="*/ 127 h 316600"/>
                  <a:gd name="connsiteX2" fmla="*/ 904554 w 904554"/>
                  <a:gd name="connsiteY2" fmla="*/ 33300 h 316600"/>
                  <a:gd name="connsiteX3" fmla="*/ 904554 w 904554"/>
                  <a:gd name="connsiteY3" fmla="*/ 283428 h 316600"/>
                  <a:gd name="connsiteX4" fmla="*/ 871382 w 904554"/>
                  <a:gd name="connsiteY4" fmla="*/ 316600 h 316600"/>
                  <a:gd name="connsiteX5" fmla="*/ 33172 w 904554"/>
                  <a:gd name="connsiteY5" fmla="*/ 316600 h 316600"/>
                  <a:gd name="connsiteX6" fmla="*/ 0 w 904554"/>
                  <a:gd name="connsiteY6" fmla="*/ 283428 h 316600"/>
                  <a:gd name="connsiteX7" fmla="*/ 0 w 904554"/>
                  <a:gd name="connsiteY7" fmla="*/ 33172 h 316600"/>
                  <a:gd name="connsiteX8" fmla="*/ 33172 w 904554"/>
                  <a:gd name="connsiteY8" fmla="*/ 0 h 31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4554" h="316600">
                    <a:moveTo>
                      <a:pt x="33172" y="127"/>
                    </a:moveTo>
                    <a:lnTo>
                      <a:pt x="871382" y="127"/>
                    </a:lnTo>
                    <a:cubicBezTo>
                      <a:pt x="889684" y="127"/>
                      <a:pt x="904554" y="14997"/>
                      <a:pt x="904554" y="33300"/>
                    </a:cubicBezTo>
                    <a:lnTo>
                      <a:pt x="904554" y="283428"/>
                    </a:lnTo>
                    <a:cubicBezTo>
                      <a:pt x="904554" y="301730"/>
                      <a:pt x="889684" y="316600"/>
                      <a:pt x="871382" y="316600"/>
                    </a:cubicBezTo>
                    <a:lnTo>
                      <a:pt x="33172" y="316600"/>
                    </a:lnTo>
                    <a:cubicBezTo>
                      <a:pt x="14870" y="316600"/>
                      <a:pt x="0" y="301730"/>
                      <a:pt x="0" y="283428"/>
                    </a:cubicBezTo>
                    <a:lnTo>
                      <a:pt x="0" y="33172"/>
                    </a:lnTo>
                    <a:cubicBezTo>
                      <a:pt x="0" y="14870"/>
                      <a:pt x="14870" y="0"/>
                      <a:pt x="33172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8" name="Freeform: Shape 777">
                <a:extLst>
                  <a:ext uri="{FF2B5EF4-FFF2-40B4-BE49-F238E27FC236}">
                    <a16:creationId xmlns:a16="http://schemas.microsoft.com/office/drawing/2014/main" id="{CAC3F571-78BA-98C5-76AE-C214D9A12C11}"/>
                  </a:ext>
                </a:extLst>
              </p:cNvPr>
              <p:cNvSpPr/>
              <p:nvPr/>
            </p:nvSpPr>
            <p:spPr>
              <a:xfrm>
                <a:off x="6527613" y="4052668"/>
                <a:ext cx="912942" cy="324861"/>
              </a:xfrm>
              <a:custGeom>
                <a:avLst/>
                <a:gdLst>
                  <a:gd name="connsiteX0" fmla="*/ 875576 w 912942"/>
                  <a:gd name="connsiteY0" fmla="*/ 8388 h 324861"/>
                  <a:gd name="connsiteX1" fmla="*/ 904554 w 912942"/>
                  <a:gd name="connsiteY1" fmla="*/ 37367 h 324861"/>
                  <a:gd name="connsiteX2" fmla="*/ 904554 w 912942"/>
                  <a:gd name="connsiteY2" fmla="*/ 287495 h 324861"/>
                  <a:gd name="connsiteX3" fmla="*/ 875576 w 912942"/>
                  <a:gd name="connsiteY3" fmla="*/ 316473 h 324861"/>
                  <a:gd name="connsiteX4" fmla="*/ 37367 w 912942"/>
                  <a:gd name="connsiteY4" fmla="*/ 316473 h 324861"/>
                  <a:gd name="connsiteX5" fmla="*/ 8388 w 912942"/>
                  <a:gd name="connsiteY5" fmla="*/ 287495 h 324861"/>
                  <a:gd name="connsiteX6" fmla="*/ 8388 w 912942"/>
                  <a:gd name="connsiteY6" fmla="*/ 37367 h 324861"/>
                  <a:gd name="connsiteX7" fmla="*/ 37367 w 912942"/>
                  <a:gd name="connsiteY7" fmla="*/ 8388 h 324861"/>
                  <a:gd name="connsiteX8" fmla="*/ 875576 w 912942"/>
                  <a:gd name="connsiteY8" fmla="*/ 8388 h 324861"/>
                  <a:gd name="connsiteX9" fmla="*/ 875576 w 912942"/>
                  <a:gd name="connsiteY9" fmla="*/ 0 h 324861"/>
                  <a:gd name="connsiteX10" fmla="*/ 37367 w 912942"/>
                  <a:gd name="connsiteY10" fmla="*/ 0 h 324861"/>
                  <a:gd name="connsiteX11" fmla="*/ 0 w 912942"/>
                  <a:gd name="connsiteY11" fmla="*/ 37367 h 324861"/>
                  <a:gd name="connsiteX12" fmla="*/ 0 w 912942"/>
                  <a:gd name="connsiteY12" fmla="*/ 287495 h 324861"/>
                  <a:gd name="connsiteX13" fmla="*/ 37367 w 912942"/>
                  <a:gd name="connsiteY13" fmla="*/ 324862 h 324861"/>
                  <a:gd name="connsiteX14" fmla="*/ 875576 w 912942"/>
                  <a:gd name="connsiteY14" fmla="*/ 324862 h 324861"/>
                  <a:gd name="connsiteX15" fmla="*/ 912942 w 912942"/>
                  <a:gd name="connsiteY15" fmla="*/ 287495 h 324861"/>
                  <a:gd name="connsiteX16" fmla="*/ 912942 w 912942"/>
                  <a:gd name="connsiteY16" fmla="*/ 37367 h 324861"/>
                  <a:gd name="connsiteX17" fmla="*/ 875576 w 912942"/>
                  <a:gd name="connsiteY17" fmla="*/ 0 h 324861"/>
                  <a:gd name="connsiteX18" fmla="*/ 875576 w 912942"/>
                  <a:gd name="connsiteY18" fmla="*/ 0 h 32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2942" h="324861">
                    <a:moveTo>
                      <a:pt x="875576" y="8388"/>
                    </a:moveTo>
                    <a:cubicBezTo>
                      <a:pt x="891590" y="8388"/>
                      <a:pt x="904554" y="21352"/>
                      <a:pt x="904554" y="37367"/>
                    </a:cubicBezTo>
                    <a:lnTo>
                      <a:pt x="904554" y="287495"/>
                    </a:lnTo>
                    <a:cubicBezTo>
                      <a:pt x="904554" y="303509"/>
                      <a:pt x="891590" y="316473"/>
                      <a:pt x="875576" y="316473"/>
                    </a:cubicBezTo>
                    <a:lnTo>
                      <a:pt x="37367" y="316473"/>
                    </a:lnTo>
                    <a:cubicBezTo>
                      <a:pt x="21352" y="316473"/>
                      <a:pt x="8388" y="303509"/>
                      <a:pt x="8388" y="287495"/>
                    </a:cubicBezTo>
                    <a:lnTo>
                      <a:pt x="8388" y="37367"/>
                    </a:lnTo>
                    <a:cubicBezTo>
                      <a:pt x="8388" y="21352"/>
                      <a:pt x="21352" y="8388"/>
                      <a:pt x="37367" y="8388"/>
                    </a:cubicBezTo>
                    <a:lnTo>
                      <a:pt x="875576" y="8388"/>
                    </a:lnTo>
                    <a:moveTo>
                      <a:pt x="875576" y="0"/>
                    </a:moveTo>
                    <a:lnTo>
                      <a:pt x="37367" y="0"/>
                    </a:lnTo>
                    <a:cubicBezTo>
                      <a:pt x="16650" y="0"/>
                      <a:pt x="0" y="16777"/>
                      <a:pt x="0" y="37367"/>
                    </a:cubicBezTo>
                    <a:lnTo>
                      <a:pt x="0" y="287495"/>
                    </a:lnTo>
                    <a:cubicBezTo>
                      <a:pt x="0" y="308212"/>
                      <a:pt x="16777" y="324862"/>
                      <a:pt x="37367" y="324862"/>
                    </a:cubicBezTo>
                    <a:lnTo>
                      <a:pt x="875576" y="324862"/>
                    </a:lnTo>
                    <a:cubicBezTo>
                      <a:pt x="896292" y="324862"/>
                      <a:pt x="912942" y="308085"/>
                      <a:pt x="912942" y="287495"/>
                    </a:cubicBezTo>
                    <a:lnTo>
                      <a:pt x="912942" y="37367"/>
                    </a:lnTo>
                    <a:cubicBezTo>
                      <a:pt x="912942" y="16650"/>
                      <a:pt x="896166" y="0"/>
                      <a:pt x="875576" y="0"/>
                    </a:cubicBezTo>
                    <a:lnTo>
                      <a:pt x="875576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FFFC55A1-306A-5C6A-8646-90F6A9AFD10C}"/>
                </a:ext>
              </a:extLst>
            </p:cNvPr>
            <p:cNvSpPr/>
            <p:nvPr/>
          </p:nvSpPr>
          <p:spPr>
            <a:xfrm>
              <a:off x="6527486" y="4092528"/>
              <a:ext cx="49059" cy="371379"/>
            </a:xfrm>
            <a:custGeom>
              <a:avLst/>
              <a:gdLst>
                <a:gd name="connsiteX0" fmla="*/ 49060 w 49059"/>
                <a:gd name="connsiteY0" fmla="*/ 371380 h 371379"/>
                <a:gd name="connsiteX1" fmla="*/ 19192 w 49059"/>
                <a:gd name="connsiteY1" fmla="*/ 350790 h 371379"/>
                <a:gd name="connsiteX2" fmla="*/ 0 w 49059"/>
                <a:gd name="connsiteY2" fmla="*/ 301857 h 371379"/>
                <a:gd name="connsiteX3" fmla="*/ 0 w 49059"/>
                <a:gd name="connsiteY3" fmla="*/ 69522 h 371379"/>
                <a:gd name="connsiteX4" fmla="*/ 19192 w 49059"/>
                <a:gd name="connsiteY4" fmla="*/ 20590 h 371379"/>
                <a:gd name="connsiteX5" fmla="*/ 49060 w 49059"/>
                <a:gd name="connsiteY5" fmla="*/ 0 h 371379"/>
                <a:gd name="connsiteX6" fmla="*/ 4906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49060" y="371380"/>
                  </a:moveTo>
                  <a:lnTo>
                    <a:pt x="19192" y="350790"/>
                  </a:lnTo>
                  <a:cubicBezTo>
                    <a:pt x="7626" y="342783"/>
                    <a:pt x="0" y="323464"/>
                    <a:pt x="0" y="301857"/>
                  </a:cubicBezTo>
                  <a:lnTo>
                    <a:pt x="0" y="69522"/>
                  </a:lnTo>
                  <a:cubicBezTo>
                    <a:pt x="0" y="47916"/>
                    <a:pt x="7626" y="28470"/>
                    <a:pt x="19192" y="20590"/>
                  </a:cubicBezTo>
                  <a:lnTo>
                    <a:pt x="49060" y="0"/>
                  </a:lnTo>
                  <a:lnTo>
                    <a:pt x="4906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664DC6AC-22B3-DD38-4017-2DD3B92ABFD9}"/>
                </a:ext>
              </a:extLst>
            </p:cNvPr>
            <p:cNvSpPr/>
            <p:nvPr/>
          </p:nvSpPr>
          <p:spPr>
            <a:xfrm>
              <a:off x="7391496" y="4092528"/>
              <a:ext cx="49059" cy="371379"/>
            </a:xfrm>
            <a:custGeom>
              <a:avLst/>
              <a:gdLst>
                <a:gd name="connsiteX0" fmla="*/ 0 w 49059"/>
                <a:gd name="connsiteY0" fmla="*/ 371380 h 371379"/>
                <a:gd name="connsiteX1" fmla="*/ 29868 w 49059"/>
                <a:gd name="connsiteY1" fmla="*/ 350790 h 371379"/>
                <a:gd name="connsiteX2" fmla="*/ 49060 w 49059"/>
                <a:gd name="connsiteY2" fmla="*/ 301857 h 371379"/>
                <a:gd name="connsiteX3" fmla="*/ 49060 w 49059"/>
                <a:gd name="connsiteY3" fmla="*/ 69522 h 371379"/>
                <a:gd name="connsiteX4" fmla="*/ 29868 w 49059"/>
                <a:gd name="connsiteY4" fmla="*/ 20590 h 371379"/>
                <a:gd name="connsiteX5" fmla="*/ 0 w 49059"/>
                <a:gd name="connsiteY5" fmla="*/ 0 h 371379"/>
                <a:gd name="connsiteX6" fmla="*/ 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0" y="371380"/>
                  </a:moveTo>
                  <a:lnTo>
                    <a:pt x="29868" y="350790"/>
                  </a:lnTo>
                  <a:cubicBezTo>
                    <a:pt x="41434" y="342783"/>
                    <a:pt x="49060" y="323464"/>
                    <a:pt x="49060" y="301857"/>
                  </a:cubicBezTo>
                  <a:lnTo>
                    <a:pt x="49060" y="69522"/>
                  </a:lnTo>
                  <a:cubicBezTo>
                    <a:pt x="49060" y="47916"/>
                    <a:pt x="41434" y="28470"/>
                    <a:pt x="29868" y="20590"/>
                  </a:cubicBezTo>
                  <a:lnTo>
                    <a:pt x="0" y="0"/>
                  </a:lnTo>
                  <a:lnTo>
                    <a:pt x="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6" name="TextBox 905">
              <a:extLst>
                <a:ext uri="{FF2B5EF4-FFF2-40B4-BE49-F238E27FC236}">
                  <a16:creationId xmlns:a16="http://schemas.microsoft.com/office/drawing/2014/main" id="{B7014B4C-1258-751F-1C87-EC1400FB2184}"/>
                </a:ext>
              </a:extLst>
            </p:cNvPr>
            <p:cNvSpPr txBox="1"/>
            <p:nvPr/>
          </p:nvSpPr>
          <p:spPr>
            <a:xfrm>
              <a:off x="6573241" y="4180328"/>
              <a:ext cx="818256" cy="1990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8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E9E5D74-93F7-E4D9-CB2A-ED07A3895FEA}"/>
              </a:ext>
            </a:extLst>
          </p:cNvPr>
          <p:cNvGrpSpPr/>
          <p:nvPr/>
        </p:nvGrpSpPr>
        <p:grpSpPr>
          <a:xfrm>
            <a:off x="6527486" y="4514850"/>
            <a:ext cx="913069" cy="1062305"/>
            <a:chOff x="6527486" y="4514850"/>
            <a:chExt cx="913069" cy="1062305"/>
          </a:xfrm>
        </p:grpSpPr>
        <p:grpSp>
          <p:nvGrpSpPr>
            <p:cNvPr id="797" name="Graphic 4">
              <a:extLst>
                <a:ext uri="{FF2B5EF4-FFF2-40B4-BE49-F238E27FC236}">
                  <a16:creationId xmlns:a16="http://schemas.microsoft.com/office/drawing/2014/main" id="{5B1913E9-E925-C761-0A46-63B1B1789B70}"/>
                </a:ext>
              </a:extLst>
            </p:cNvPr>
            <p:cNvGrpSpPr/>
            <p:nvPr/>
          </p:nvGrpSpPr>
          <p:grpSpPr>
            <a:xfrm>
              <a:off x="6637806" y="4662052"/>
              <a:ext cx="692555" cy="588081"/>
              <a:chOff x="6637806" y="4598552"/>
              <a:chExt cx="692555" cy="588081"/>
            </a:xfrm>
          </p:grpSpPr>
          <p:sp>
            <p:nvSpPr>
              <p:cNvPr id="798" name="Freeform: Shape 797">
                <a:extLst>
                  <a:ext uri="{FF2B5EF4-FFF2-40B4-BE49-F238E27FC236}">
                    <a16:creationId xmlns:a16="http://schemas.microsoft.com/office/drawing/2014/main" id="{81C1919E-80C6-7C7A-B6D5-7F4E280DCCED}"/>
                  </a:ext>
                </a:extLst>
              </p:cNvPr>
              <p:cNvSpPr/>
              <p:nvPr/>
            </p:nvSpPr>
            <p:spPr>
              <a:xfrm>
                <a:off x="6642001" y="4602747"/>
                <a:ext cx="684039" cy="579692"/>
              </a:xfrm>
              <a:custGeom>
                <a:avLst/>
                <a:gdLst>
                  <a:gd name="connsiteX0" fmla="*/ 0 w 684039"/>
                  <a:gd name="connsiteY0" fmla="*/ 579692 h 579692"/>
                  <a:gd name="connsiteX1" fmla="*/ 0 w 684039"/>
                  <a:gd name="connsiteY1" fmla="*/ 36731 h 579692"/>
                  <a:gd name="connsiteX2" fmla="*/ 36731 w 684039"/>
                  <a:gd name="connsiteY2" fmla="*/ 0 h 579692"/>
                  <a:gd name="connsiteX3" fmla="*/ 647308 w 684039"/>
                  <a:gd name="connsiteY3" fmla="*/ 0 h 579692"/>
                  <a:gd name="connsiteX4" fmla="*/ 684040 w 684039"/>
                  <a:gd name="connsiteY4" fmla="*/ 36731 h 579692"/>
                  <a:gd name="connsiteX5" fmla="*/ 684040 w 684039"/>
                  <a:gd name="connsiteY5" fmla="*/ 579692 h 579692"/>
                  <a:gd name="connsiteX6" fmla="*/ 0 w 684039"/>
                  <a:gd name="connsiteY6" fmla="*/ 579692 h 57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4039" h="579692">
                    <a:moveTo>
                      <a:pt x="0" y="579692"/>
                    </a:moveTo>
                    <a:lnTo>
                      <a:pt x="0" y="36731"/>
                    </a:lnTo>
                    <a:cubicBezTo>
                      <a:pt x="0" y="16523"/>
                      <a:pt x="16523" y="0"/>
                      <a:pt x="36731" y="0"/>
                    </a:cubicBezTo>
                    <a:lnTo>
                      <a:pt x="647308" y="0"/>
                    </a:lnTo>
                    <a:cubicBezTo>
                      <a:pt x="667517" y="0"/>
                      <a:pt x="684040" y="16523"/>
                      <a:pt x="684040" y="36731"/>
                    </a:cubicBezTo>
                    <a:lnTo>
                      <a:pt x="684040" y="579692"/>
                    </a:lnTo>
                    <a:lnTo>
                      <a:pt x="0" y="579692"/>
                    </a:lnTo>
                    <a:close/>
                  </a:path>
                </a:pathLst>
              </a:custGeom>
              <a:solidFill>
                <a:srgbClr val="6A2FD7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9" name="Freeform: Shape 798">
                <a:extLst>
                  <a:ext uri="{FF2B5EF4-FFF2-40B4-BE49-F238E27FC236}">
                    <a16:creationId xmlns:a16="http://schemas.microsoft.com/office/drawing/2014/main" id="{DF9CF6F0-47D6-AFE5-61B6-14F45061DB28}"/>
                  </a:ext>
                </a:extLst>
              </p:cNvPr>
              <p:cNvSpPr/>
              <p:nvPr/>
            </p:nvSpPr>
            <p:spPr>
              <a:xfrm>
                <a:off x="6637806" y="4598552"/>
                <a:ext cx="692555" cy="588081"/>
              </a:xfrm>
              <a:custGeom>
                <a:avLst/>
                <a:gdLst>
                  <a:gd name="connsiteX0" fmla="*/ 651503 w 692555"/>
                  <a:gd name="connsiteY0" fmla="*/ 8388 h 588081"/>
                  <a:gd name="connsiteX1" fmla="*/ 684040 w 692555"/>
                  <a:gd name="connsiteY1" fmla="*/ 40925 h 588081"/>
                  <a:gd name="connsiteX2" fmla="*/ 684040 w 692555"/>
                  <a:gd name="connsiteY2" fmla="*/ 579566 h 588081"/>
                  <a:gd name="connsiteX3" fmla="*/ 8388 w 692555"/>
                  <a:gd name="connsiteY3" fmla="*/ 579566 h 588081"/>
                  <a:gd name="connsiteX4" fmla="*/ 8388 w 692555"/>
                  <a:gd name="connsiteY4" fmla="*/ 40925 h 588081"/>
                  <a:gd name="connsiteX5" fmla="*/ 40926 w 692555"/>
                  <a:gd name="connsiteY5" fmla="*/ 8388 h 588081"/>
                  <a:gd name="connsiteX6" fmla="*/ 651503 w 692555"/>
                  <a:gd name="connsiteY6" fmla="*/ 8388 h 588081"/>
                  <a:gd name="connsiteX7" fmla="*/ 651503 w 692555"/>
                  <a:gd name="connsiteY7" fmla="*/ 0 h 588081"/>
                  <a:gd name="connsiteX8" fmla="*/ 40926 w 692555"/>
                  <a:gd name="connsiteY8" fmla="*/ 0 h 588081"/>
                  <a:gd name="connsiteX9" fmla="*/ 0 w 692555"/>
                  <a:gd name="connsiteY9" fmla="*/ 40925 h 588081"/>
                  <a:gd name="connsiteX10" fmla="*/ 0 w 692555"/>
                  <a:gd name="connsiteY10" fmla="*/ 588081 h 588081"/>
                  <a:gd name="connsiteX11" fmla="*/ 692555 w 692555"/>
                  <a:gd name="connsiteY11" fmla="*/ 588081 h 588081"/>
                  <a:gd name="connsiteX12" fmla="*/ 692555 w 692555"/>
                  <a:gd name="connsiteY12" fmla="*/ 40925 h 588081"/>
                  <a:gd name="connsiteX13" fmla="*/ 651630 w 692555"/>
                  <a:gd name="connsiteY13" fmla="*/ 0 h 588081"/>
                  <a:gd name="connsiteX14" fmla="*/ 651630 w 692555"/>
                  <a:gd name="connsiteY14" fmla="*/ 0 h 58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2555" h="588081">
                    <a:moveTo>
                      <a:pt x="651503" y="8388"/>
                    </a:moveTo>
                    <a:cubicBezTo>
                      <a:pt x="669423" y="8388"/>
                      <a:pt x="684040" y="23005"/>
                      <a:pt x="684040" y="40925"/>
                    </a:cubicBezTo>
                    <a:lnTo>
                      <a:pt x="684040" y="579566"/>
                    </a:lnTo>
                    <a:lnTo>
                      <a:pt x="8388" y="579566"/>
                    </a:lnTo>
                    <a:lnTo>
                      <a:pt x="8388" y="40925"/>
                    </a:lnTo>
                    <a:cubicBezTo>
                      <a:pt x="8388" y="23005"/>
                      <a:pt x="23005" y="8388"/>
                      <a:pt x="40926" y="8388"/>
                    </a:cubicBezTo>
                    <a:lnTo>
                      <a:pt x="651503" y="8388"/>
                    </a:lnTo>
                    <a:moveTo>
                      <a:pt x="651503" y="0"/>
                    </a:moveTo>
                    <a:lnTo>
                      <a:pt x="40926" y="0"/>
                    </a:lnTo>
                    <a:cubicBezTo>
                      <a:pt x="18302" y="0"/>
                      <a:pt x="0" y="18302"/>
                      <a:pt x="0" y="40925"/>
                    </a:cubicBezTo>
                    <a:lnTo>
                      <a:pt x="0" y="588081"/>
                    </a:lnTo>
                    <a:lnTo>
                      <a:pt x="692555" y="588081"/>
                    </a:lnTo>
                    <a:lnTo>
                      <a:pt x="692555" y="40925"/>
                    </a:lnTo>
                    <a:cubicBezTo>
                      <a:pt x="692555" y="18302"/>
                      <a:pt x="674253" y="0"/>
                      <a:pt x="651630" y="0"/>
                    </a:cubicBezTo>
                    <a:lnTo>
                      <a:pt x="651630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36ABDF9-6891-185E-2D19-456ED1006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8" t="397" r="53450" b="43255"/>
            <a:stretch/>
          </p:blipFill>
          <p:spPr>
            <a:xfrm>
              <a:off x="6573876" y="4514850"/>
              <a:ext cx="830456" cy="7213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800" name="Graphic 4">
              <a:extLst>
                <a:ext uri="{FF2B5EF4-FFF2-40B4-BE49-F238E27FC236}">
                  <a16:creationId xmlns:a16="http://schemas.microsoft.com/office/drawing/2014/main" id="{ABD553FA-0A76-966D-0F82-C24DBBDE2B3D}"/>
                </a:ext>
              </a:extLst>
            </p:cNvPr>
            <p:cNvGrpSpPr/>
            <p:nvPr/>
          </p:nvGrpSpPr>
          <p:grpSpPr>
            <a:xfrm>
              <a:off x="6527613" y="5229544"/>
              <a:ext cx="912942" cy="324861"/>
              <a:chOff x="6527613" y="5166044"/>
              <a:chExt cx="912942" cy="324861"/>
            </a:xfrm>
          </p:grpSpPr>
          <p:sp>
            <p:nvSpPr>
              <p:cNvPr id="801" name="Freeform: Shape 800">
                <a:extLst>
                  <a:ext uri="{FF2B5EF4-FFF2-40B4-BE49-F238E27FC236}">
                    <a16:creationId xmlns:a16="http://schemas.microsoft.com/office/drawing/2014/main" id="{80F6F903-8D8B-69CC-9F82-C1634E0B4589}"/>
                  </a:ext>
                </a:extLst>
              </p:cNvPr>
              <p:cNvSpPr/>
              <p:nvPr/>
            </p:nvSpPr>
            <p:spPr>
              <a:xfrm>
                <a:off x="6531680" y="5170238"/>
                <a:ext cx="904554" cy="316600"/>
              </a:xfrm>
              <a:custGeom>
                <a:avLst/>
                <a:gdLst>
                  <a:gd name="connsiteX0" fmla="*/ 871382 w 904554"/>
                  <a:gd name="connsiteY0" fmla="*/ 0 h 316600"/>
                  <a:gd name="connsiteX1" fmla="*/ 904554 w 904554"/>
                  <a:gd name="connsiteY1" fmla="*/ 33172 h 316600"/>
                  <a:gd name="connsiteX2" fmla="*/ 904554 w 904554"/>
                  <a:gd name="connsiteY2" fmla="*/ 283428 h 316600"/>
                  <a:gd name="connsiteX3" fmla="*/ 871382 w 904554"/>
                  <a:gd name="connsiteY3" fmla="*/ 316600 h 316600"/>
                  <a:gd name="connsiteX4" fmla="*/ 33173 w 904554"/>
                  <a:gd name="connsiteY4" fmla="*/ 316600 h 316600"/>
                  <a:gd name="connsiteX5" fmla="*/ 0 w 904554"/>
                  <a:gd name="connsiteY5" fmla="*/ 283428 h 316600"/>
                  <a:gd name="connsiteX6" fmla="*/ 0 w 904554"/>
                  <a:gd name="connsiteY6" fmla="*/ 33172 h 316600"/>
                  <a:gd name="connsiteX7" fmla="*/ 33173 w 904554"/>
                  <a:gd name="connsiteY7" fmla="*/ 0 h 31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4554" h="316600">
                    <a:moveTo>
                      <a:pt x="871382" y="0"/>
                    </a:moveTo>
                    <a:cubicBezTo>
                      <a:pt x="889703" y="0"/>
                      <a:pt x="904554" y="14852"/>
                      <a:pt x="904554" y="33172"/>
                    </a:cubicBezTo>
                    <a:lnTo>
                      <a:pt x="904554" y="283428"/>
                    </a:lnTo>
                    <a:cubicBezTo>
                      <a:pt x="904554" y="301748"/>
                      <a:pt x="889703" y="316600"/>
                      <a:pt x="871382" y="316600"/>
                    </a:cubicBezTo>
                    <a:lnTo>
                      <a:pt x="33173" y="316600"/>
                    </a:lnTo>
                    <a:cubicBezTo>
                      <a:pt x="14852" y="316600"/>
                      <a:pt x="0" y="301748"/>
                      <a:pt x="0" y="283428"/>
                    </a:cubicBezTo>
                    <a:lnTo>
                      <a:pt x="0" y="33172"/>
                    </a:lnTo>
                    <a:cubicBezTo>
                      <a:pt x="0" y="14852"/>
                      <a:pt x="14852" y="0"/>
                      <a:pt x="33173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2" name="Freeform: Shape 801">
                <a:extLst>
                  <a:ext uri="{FF2B5EF4-FFF2-40B4-BE49-F238E27FC236}">
                    <a16:creationId xmlns:a16="http://schemas.microsoft.com/office/drawing/2014/main" id="{08C7E432-3DAD-5BB4-C568-D3CD4DD397CB}"/>
                  </a:ext>
                </a:extLst>
              </p:cNvPr>
              <p:cNvSpPr/>
              <p:nvPr/>
            </p:nvSpPr>
            <p:spPr>
              <a:xfrm>
                <a:off x="6527613" y="5166044"/>
                <a:ext cx="912942" cy="324861"/>
              </a:xfrm>
              <a:custGeom>
                <a:avLst/>
                <a:gdLst>
                  <a:gd name="connsiteX0" fmla="*/ 875576 w 912942"/>
                  <a:gd name="connsiteY0" fmla="*/ 8388 h 324861"/>
                  <a:gd name="connsiteX1" fmla="*/ 904554 w 912942"/>
                  <a:gd name="connsiteY1" fmla="*/ 37366 h 324861"/>
                  <a:gd name="connsiteX2" fmla="*/ 904554 w 912942"/>
                  <a:gd name="connsiteY2" fmla="*/ 287495 h 324861"/>
                  <a:gd name="connsiteX3" fmla="*/ 875576 w 912942"/>
                  <a:gd name="connsiteY3" fmla="*/ 316473 h 324861"/>
                  <a:gd name="connsiteX4" fmla="*/ 37367 w 912942"/>
                  <a:gd name="connsiteY4" fmla="*/ 316473 h 324861"/>
                  <a:gd name="connsiteX5" fmla="*/ 8388 w 912942"/>
                  <a:gd name="connsiteY5" fmla="*/ 287495 h 324861"/>
                  <a:gd name="connsiteX6" fmla="*/ 8388 w 912942"/>
                  <a:gd name="connsiteY6" fmla="*/ 37366 h 324861"/>
                  <a:gd name="connsiteX7" fmla="*/ 37367 w 912942"/>
                  <a:gd name="connsiteY7" fmla="*/ 8388 h 324861"/>
                  <a:gd name="connsiteX8" fmla="*/ 875576 w 912942"/>
                  <a:gd name="connsiteY8" fmla="*/ 8388 h 324861"/>
                  <a:gd name="connsiteX9" fmla="*/ 875576 w 912942"/>
                  <a:gd name="connsiteY9" fmla="*/ 0 h 324861"/>
                  <a:gd name="connsiteX10" fmla="*/ 37367 w 912942"/>
                  <a:gd name="connsiteY10" fmla="*/ 0 h 324861"/>
                  <a:gd name="connsiteX11" fmla="*/ 0 w 912942"/>
                  <a:gd name="connsiteY11" fmla="*/ 37366 h 324861"/>
                  <a:gd name="connsiteX12" fmla="*/ 0 w 912942"/>
                  <a:gd name="connsiteY12" fmla="*/ 287495 h 324861"/>
                  <a:gd name="connsiteX13" fmla="*/ 37367 w 912942"/>
                  <a:gd name="connsiteY13" fmla="*/ 324862 h 324861"/>
                  <a:gd name="connsiteX14" fmla="*/ 875576 w 912942"/>
                  <a:gd name="connsiteY14" fmla="*/ 324862 h 324861"/>
                  <a:gd name="connsiteX15" fmla="*/ 912942 w 912942"/>
                  <a:gd name="connsiteY15" fmla="*/ 287495 h 324861"/>
                  <a:gd name="connsiteX16" fmla="*/ 912942 w 912942"/>
                  <a:gd name="connsiteY16" fmla="*/ 37366 h 324861"/>
                  <a:gd name="connsiteX17" fmla="*/ 875576 w 912942"/>
                  <a:gd name="connsiteY17" fmla="*/ 0 h 324861"/>
                  <a:gd name="connsiteX18" fmla="*/ 875576 w 912942"/>
                  <a:gd name="connsiteY18" fmla="*/ 0 h 32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2942" h="324861">
                    <a:moveTo>
                      <a:pt x="875576" y="8388"/>
                    </a:moveTo>
                    <a:cubicBezTo>
                      <a:pt x="891590" y="8388"/>
                      <a:pt x="904554" y="21352"/>
                      <a:pt x="904554" y="37366"/>
                    </a:cubicBezTo>
                    <a:lnTo>
                      <a:pt x="904554" y="287495"/>
                    </a:lnTo>
                    <a:cubicBezTo>
                      <a:pt x="904554" y="303509"/>
                      <a:pt x="891590" y="316473"/>
                      <a:pt x="875576" y="316473"/>
                    </a:cubicBezTo>
                    <a:lnTo>
                      <a:pt x="37367" y="316473"/>
                    </a:lnTo>
                    <a:cubicBezTo>
                      <a:pt x="21352" y="316473"/>
                      <a:pt x="8388" y="303509"/>
                      <a:pt x="8388" y="287495"/>
                    </a:cubicBezTo>
                    <a:lnTo>
                      <a:pt x="8388" y="37366"/>
                    </a:lnTo>
                    <a:cubicBezTo>
                      <a:pt x="8388" y="21352"/>
                      <a:pt x="21352" y="8388"/>
                      <a:pt x="37367" y="8388"/>
                    </a:cubicBezTo>
                    <a:lnTo>
                      <a:pt x="875576" y="8388"/>
                    </a:lnTo>
                    <a:moveTo>
                      <a:pt x="875576" y="0"/>
                    </a:moveTo>
                    <a:lnTo>
                      <a:pt x="37367" y="0"/>
                    </a:lnTo>
                    <a:cubicBezTo>
                      <a:pt x="16650" y="0"/>
                      <a:pt x="0" y="16777"/>
                      <a:pt x="0" y="37366"/>
                    </a:cubicBezTo>
                    <a:lnTo>
                      <a:pt x="0" y="287495"/>
                    </a:lnTo>
                    <a:cubicBezTo>
                      <a:pt x="0" y="308212"/>
                      <a:pt x="16777" y="324862"/>
                      <a:pt x="37367" y="324862"/>
                    </a:cubicBezTo>
                    <a:lnTo>
                      <a:pt x="875576" y="324862"/>
                    </a:lnTo>
                    <a:cubicBezTo>
                      <a:pt x="896292" y="324862"/>
                      <a:pt x="912942" y="308085"/>
                      <a:pt x="912942" y="287495"/>
                    </a:cubicBezTo>
                    <a:lnTo>
                      <a:pt x="912942" y="37366"/>
                    </a:lnTo>
                    <a:cubicBezTo>
                      <a:pt x="912942" y="16650"/>
                      <a:pt x="896166" y="0"/>
                      <a:pt x="875576" y="0"/>
                    </a:cubicBezTo>
                    <a:lnTo>
                      <a:pt x="875576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7556EEF2-39EE-2874-16D2-2BB29CCB8C9D}"/>
                </a:ext>
              </a:extLst>
            </p:cNvPr>
            <p:cNvSpPr/>
            <p:nvPr/>
          </p:nvSpPr>
          <p:spPr>
            <a:xfrm>
              <a:off x="6527486" y="5205776"/>
              <a:ext cx="49059" cy="371379"/>
            </a:xfrm>
            <a:custGeom>
              <a:avLst/>
              <a:gdLst>
                <a:gd name="connsiteX0" fmla="*/ 49060 w 49059"/>
                <a:gd name="connsiteY0" fmla="*/ 371380 h 371379"/>
                <a:gd name="connsiteX1" fmla="*/ 19192 w 49059"/>
                <a:gd name="connsiteY1" fmla="*/ 350790 h 371379"/>
                <a:gd name="connsiteX2" fmla="*/ 0 w 49059"/>
                <a:gd name="connsiteY2" fmla="*/ 301857 h 371379"/>
                <a:gd name="connsiteX3" fmla="*/ 0 w 49059"/>
                <a:gd name="connsiteY3" fmla="*/ 69522 h 371379"/>
                <a:gd name="connsiteX4" fmla="*/ 19192 w 49059"/>
                <a:gd name="connsiteY4" fmla="*/ 20590 h 371379"/>
                <a:gd name="connsiteX5" fmla="*/ 49060 w 49059"/>
                <a:gd name="connsiteY5" fmla="*/ 0 h 371379"/>
                <a:gd name="connsiteX6" fmla="*/ 4906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49060" y="371380"/>
                  </a:moveTo>
                  <a:lnTo>
                    <a:pt x="19192" y="350790"/>
                  </a:lnTo>
                  <a:cubicBezTo>
                    <a:pt x="7626" y="342783"/>
                    <a:pt x="0" y="323464"/>
                    <a:pt x="0" y="301857"/>
                  </a:cubicBezTo>
                  <a:lnTo>
                    <a:pt x="0" y="69522"/>
                  </a:lnTo>
                  <a:cubicBezTo>
                    <a:pt x="0" y="47916"/>
                    <a:pt x="7626" y="28470"/>
                    <a:pt x="19192" y="20590"/>
                  </a:cubicBezTo>
                  <a:lnTo>
                    <a:pt x="49060" y="0"/>
                  </a:lnTo>
                  <a:lnTo>
                    <a:pt x="4906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E9A1183F-238A-B213-98D9-C1E61A18C0B3}"/>
                </a:ext>
              </a:extLst>
            </p:cNvPr>
            <p:cNvSpPr/>
            <p:nvPr/>
          </p:nvSpPr>
          <p:spPr>
            <a:xfrm>
              <a:off x="7391496" y="5205776"/>
              <a:ext cx="49059" cy="371379"/>
            </a:xfrm>
            <a:custGeom>
              <a:avLst/>
              <a:gdLst>
                <a:gd name="connsiteX0" fmla="*/ 0 w 49059"/>
                <a:gd name="connsiteY0" fmla="*/ 371380 h 371379"/>
                <a:gd name="connsiteX1" fmla="*/ 29868 w 49059"/>
                <a:gd name="connsiteY1" fmla="*/ 350790 h 371379"/>
                <a:gd name="connsiteX2" fmla="*/ 49060 w 49059"/>
                <a:gd name="connsiteY2" fmla="*/ 301857 h 371379"/>
                <a:gd name="connsiteX3" fmla="*/ 49060 w 49059"/>
                <a:gd name="connsiteY3" fmla="*/ 69522 h 371379"/>
                <a:gd name="connsiteX4" fmla="*/ 29868 w 49059"/>
                <a:gd name="connsiteY4" fmla="*/ 20590 h 371379"/>
                <a:gd name="connsiteX5" fmla="*/ 0 w 49059"/>
                <a:gd name="connsiteY5" fmla="*/ 0 h 371379"/>
                <a:gd name="connsiteX6" fmla="*/ 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0" y="371380"/>
                  </a:moveTo>
                  <a:lnTo>
                    <a:pt x="29868" y="350790"/>
                  </a:lnTo>
                  <a:cubicBezTo>
                    <a:pt x="41434" y="342783"/>
                    <a:pt x="49060" y="323464"/>
                    <a:pt x="49060" y="301857"/>
                  </a:cubicBezTo>
                  <a:lnTo>
                    <a:pt x="49060" y="69522"/>
                  </a:lnTo>
                  <a:cubicBezTo>
                    <a:pt x="49060" y="47916"/>
                    <a:pt x="41434" y="28470"/>
                    <a:pt x="29868" y="20590"/>
                  </a:cubicBezTo>
                  <a:lnTo>
                    <a:pt x="0" y="0"/>
                  </a:lnTo>
                  <a:lnTo>
                    <a:pt x="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7" name="TextBox 906">
              <a:extLst>
                <a:ext uri="{FF2B5EF4-FFF2-40B4-BE49-F238E27FC236}">
                  <a16:creationId xmlns:a16="http://schemas.microsoft.com/office/drawing/2014/main" id="{A52CC90B-61AA-9CC0-2B36-D2D35E8D5311}"/>
                </a:ext>
              </a:extLst>
            </p:cNvPr>
            <p:cNvSpPr txBox="1"/>
            <p:nvPr/>
          </p:nvSpPr>
          <p:spPr>
            <a:xfrm>
              <a:off x="6573241" y="5305412"/>
              <a:ext cx="818256" cy="1990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8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9922112-088C-3851-DCCF-A0B228ADF4D3}"/>
              </a:ext>
            </a:extLst>
          </p:cNvPr>
          <p:cNvGrpSpPr/>
          <p:nvPr/>
        </p:nvGrpSpPr>
        <p:grpSpPr>
          <a:xfrm>
            <a:off x="518434" y="2551791"/>
            <a:ext cx="1375577" cy="1589415"/>
            <a:chOff x="518434" y="2551791"/>
            <a:chExt cx="1375577" cy="1589415"/>
          </a:xfrm>
        </p:grpSpPr>
        <p:grpSp>
          <p:nvGrpSpPr>
            <p:cNvPr id="503" name="Graphic 4">
              <a:extLst>
                <a:ext uri="{FF2B5EF4-FFF2-40B4-BE49-F238E27FC236}">
                  <a16:creationId xmlns:a16="http://schemas.microsoft.com/office/drawing/2014/main" id="{D8FB9090-1223-059E-2DCA-928165366E67}"/>
                </a:ext>
              </a:extLst>
            </p:cNvPr>
            <p:cNvGrpSpPr/>
            <p:nvPr/>
          </p:nvGrpSpPr>
          <p:grpSpPr>
            <a:xfrm>
              <a:off x="684551" y="2762450"/>
              <a:ext cx="1043344" cy="885871"/>
              <a:chOff x="684551" y="2698950"/>
              <a:chExt cx="1043344" cy="885871"/>
            </a:xfrm>
          </p:grpSpPr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E3AF1197-9E0D-A179-F4E0-29930A40F26B}"/>
                  </a:ext>
                </a:extLst>
              </p:cNvPr>
              <p:cNvSpPr/>
              <p:nvPr/>
            </p:nvSpPr>
            <p:spPr>
              <a:xfrm>
                <a:off x="690905" y="2705432"/>
                <a:ext cx="1030508" cy="873160"/>
              </a:xfrm>
              <a:custGeom>
                <a:avLst/>
                <a:gdLst>
                  <a:gd name="connsiteX0" fmla="*/ 0 w 1030508"/>
                  <a:gd name="connsiteY0" fmla="*/ 873161 h 873160"/>
                  <a:gd name="connsiteX1" fmla="*/ 0 w 1030508"/>
                  <a:gd name="connsiteY1" fmla="*/ 55287 h 873160"/>
                  <a:gd name="connsiteX2" fmla="*/ 55287 w 1030508"/>
                  <a:gd name="connsiteY2" fmla="*/ 0 h 873160"/>
                  <a:gd name="connsiteX3" fmla="*/ 975221 w 1030508"/>
                  <a:gd name="connsiteY3" fmla="*/ 0 h 873160"/>
                  <a:gd name="connsiteX4" fmla="*/ 1030508 w 1030508"/>
                  <a:gd name="connsiteY4" fmla="*/ 55287 h 873160"/>
                  <a:gd name="connsiteX5" fmla="*/ 1030508 w 1030508"/>
                  <a:gd name="connsiteY5" fmla="*/ 873161 h 873160"/>
                  <a:gd name="connsiteX6" fmla="*/ 0 w 1030508"/>
                  <a:gd name="connsiteY6" fmla="*/ 873161 h 873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30508" h="873160">
                    <a:moveTo>
                      <a:pt x="0" y="873161"/>
                    </a:moveTo>
                    <a:lnTo>
                      <a:pt x="0" y="55287"/>
                    </a:lnTo>
                    <a:cubicBezTo>
                      <a:pt x="0" y="24784"/>
                      <a:pt x="24784" y="0"/>
                      <a:pt x="55287" y="0"/>
                    </a:cubicBezTo>
                    <a:lnTo>
                      <a:pt x="975221" y="0"/>
                    </a:lnTo>
                    <a:cubicBezTo>
                      <a:pt x="1005724" y="0"/>
                      <a:pt x="1030508" y="24784"/>
                      <a:pt x="1030508" y="55287"/>
                    </a:cubicBezTo>
                    <a:lnTo>
                      <a:pt x="1030508" y="873161"/>
                    </a:lnTo>
                    <a:lnTo>
                      <a:pt x="0" y="873161"/>
                    </a:lnTo>
                    <a:close/>
                  </a:path>
                </a:pathLst>
              </a:custGeom>
              <a:solidFill>
                <a:srgbClr val="97CA49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A4A76AFB-188A-13E3-8117-635732CF2153}"/>
                  </a:ext>
                </a:extLst>
              </p:cNvPr>
              <p:cNvSpPr/>
              <p:nvPr/>
            </p:nvSpPr>
            <p:spPr>
              <a:xfrm>
                <a:off x="684551" y="2698950"/>
                <a:ext cx="1043344" cy="885871"/>
              </a:xfrm>
              <a:custGeom>
                <a:avLst/>
                <a:gdLst>
                  <a:gd name="connsiteX0" fmla="*/ 981576 w 1043344"/>
                  <a:gd name="connsiteY0" fmla="*/ 12710 h 885871"/>
                  <a:gd name="connsiteX1" fmla="*/ 1030508 w 1043344"/>
                  <a:gd name="connsiteY1" fmla="*/ 61642 h 885871"/>
                  <a:gd name="connsiteX2" fmla="*/ 1030508 w 1043344"/>
                  <a:gd name="connsiteY2" fmla="*/ 873161 h 885871"/>
                  <a:gd name="connsiteX3" fmla="*/ 12710 w 1043344"/>
                  <a:gd name="connsiteY3" fmla="*/ 873161 h 885871"/>
                  <a:gd name="connsiteX4" fmla="*/ 12710 w 1043344"/>
                  <a:gd name="connsiteY4" fmla="*/ 61642 h 885871"/>
                  <a:gd name="connsiteX5" fmla="*/ 61642 w 1043344"/>
                  <a:gd name="connsiteY5" fmla="*/ 12710 h 885871"/>
                  <a:gd name="connsiteX6" fmla="*/ 981576 w 1043344"/>
                  <a:gd name="connsiteY6" fmla="*/ 12710 h 885871"/>
                  <a:gd name="connsiteX7" fmla="*/ 981576 w 1043344"/>
                  <a:gd name="connsiteY7" fmla="*/ 0 h 885871"/>
                  <a:gd name="connsiteX8" fmla="*/ 61642 w 1043344"/>
                  <a:gd name="connsiteY8" fmla="*/ 0 h 885871"/>
                  <a:gd name="connsiteX9" fmla="*/ 0 w 1043344"/>
                  <a:gd name="connsiteY9" fmla="*/ 61642 h 885871"/>
                  <a:gd name="connsiteX10" fmla="*/ 0 w 1043344"/>
                  <a:gd name="connsiteY10" fmla="*/ 885871 h 885871"/>
                  <a:gd name="connsiteX11" fmla="*/ 1043345 w 1043344"/>
                  <a:gd name="connsiteY11" fmla="*/ 885871 h 885871"/>
                  <a:gd name="connsiteX12" fmla="*/ 1043345 w 1043344"/>
                  <a:gd name="connsiteY12" fmla="*/ 61642 h 885871"/>
                  <a:gd name="connsiteX13" fmla="*/ 981703 w 1043344"/>
                  <a:gd name="connsiteY13" fmla="*/ 0 h 885871"/>
                  <a:gd name="connsiteX14" fmla="*/ 981703 w 1043344"/>
                  <a:gd name="connsiteY14" fmla="*/ 0 h 885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43344" h="885871">
                    <a:moveTo>
                      <a:pt x="981576" y="12710"/>
                    </a:moveTo>
                    <a:cubicBezTo>
                      <a:pt x="1008520" y="12710"/>
                      <a:pt x="1030508" y="34698"/>
                      <a:pt x="1030508" y="61642"/>
                    </a:cubicBezTo>
                    <a:lnTo>
                      <a:pt x="1030508" y="873161"/>
                    </a:lnTo>
                    <a:lnTo>
                      <a:pt x="12710" y="873161"/>
                    </a:lnTo>
                    <a:lnTo>
                      <a:pt x="12710" y="61642"/>
                    </a:lnTo>
                    <a:cubicBezTo>
                      <a:pt x="12710" y="34698"/>
                      <a:pt x="34698" y="12710"/>
                      <a:pt x="61642" y="12710"/>
                    </a:cubicBezTo>
                    <a:lnTo>
                      <a:pt x="981576" y="12710"/>
                    </a:lnTo>
                    <a:moveTo>
                      <a:pt x="981576" y="0"/>
                    </a:moveTo>
                    <a:lnTo>
                      <a:pt x="61642" y="0"/>
                    </a:lnTo>
                    <a:cubicBezTo>
                      <a:pt x="27580" y="0"/>
                      <a:pt x="0" y="27580"/>
                      <a:pt x="0" y="61642"/>
                    </a:cubicBezTo>
                    <a:lnTo>
                      <a:pt x="0" y="885871"/>
                    </a:lnTo>
                    <a:lnTo>
                      <a:pt x="1043345" y="885871"/>
                    </a:lnTo>
                    <a:lnTo>
                      <a:pt x="1043345" y="61642"/>
                    </a:lnTo>
                    <a:cubicBezTo>
                      <a:pt x="1043345" y="27580"/>
                      <a:pt x="1015765" y="0"/>
                      <a:pt x="981703" y="0"/>
                    </a:cubicBezTo>
                    <a:lnTo>
                      <a:pt x="981703" y="0"/>
                    </a:lnTo>
                    <a:close/>
                  </a:path>
                </a:pathLst>
              </a:custGeom>
              <a:solidFill>
                <a:srgbClr val="97CA4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B74900D-F8BD-2C24-6CF0-A06C79B20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05" r="11605"/>
            <a:stretch/>
          </p:blipFill>
          <p:spPr>
            <a:xfrm>
              <a:off x="628002" y="2551791"/>
              <a:ext cx="1245790" cy="1082106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514" name="Graphic 4">
              <a:extLst>
                <a:ext uri="{FF2B5EF4-FFF2-40B4-BE49-F238E27FC236}">
                  <a16:creationId xmlns:a16="http://schemas.microsoft.com/office/drawing/2014/main" id="{D15DF241-AF07-B09F-4E13-50246EDECF07}"/>
                </a:ext>
              </a:extLst>
            </p:cNvPr>
            <p:cNvGrpSpPr/>
            <p:nvPr/>
          </p:nvGrpSpPr>
          <p:grpSpPr>
            <a:xfrm>
              <a:off x="518434" y="3617310"/>
              <a:ext cx="1375451" cy="489580"/>
              <a:chOff x="518434" y="3553810"/>
              <a:chExt cx="1375451" cy="489580"/>
            </a:xfrm>
          </p:grpSpPr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7EEF3244-C84A-B69B-8C7F-7A7B030287AA}"/>
                  </a:ext>
                </a:extLst>
              </p:cNvPr>
              <p:cNvSpPr/>
              <p:nvPr/>
            </p:nvSpPr>
            <p:spPr>
              <a:xfrm>
                <a:off x="524789" y="3560164"/>
                <a:ext cx="1362868" cy="476870"/>
              </a:xfrm>
              <a:custGeom>
                <a:avLst/>
                <a:gdLst>
                  <a:gd name="connsiteX0" fmla="*/ 1312919 w 1362868"/>
                  <a:gd name="connsiteY0" fmla="*/ 0 h 476870"/>
                  <a:gd name="connsiteX1" fmla="*/ 1362869 w 1362868"/>
                  <a:gd name="connsiteY1" fmla="*/ 49949 h 476870"/>
                  <a:gd name="connsiteX2" fmla="*/ 1362869 w 1362868"/>
                  <a:gd name="connsiteY2" fmla="*/ 426921 h 476870"/>
                  <a:gd name="connsiteX3" fmla="*/ 1312919 w 1362868"/>
                  <a:gd name="connsiteY3" fmla="*/ 476871 h 476870"/>
                  <a:gd name="connsiteX4" fmla="*/ 49949 w 1362868"/>
                  <a:gd name="connsiteY4" fmla="*/ 476871 h 476870"/>
                  <a:gd name="connsiteX5" fmla="*/ 0 w 1362868"/>
                  <a:gd name="connsiteY5" fmla="*/ 426921 h 476870"/>
                  <a:gd name="connsiteX6" fmla="*/ 0 w 1362868"/>
                  <a:gd name="connsiteY6" fmla="*/ 49949 h 476870"/>
                  <a:gd name="connsiteX7" fmla="*/ 49949 w 1362868"/>
                  <a:gd name="connsiteY7" fmla="*/ 0 h 476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62868" h="476870">
                    <a:moveTo>
                      <a:pt x="1312919" y="0"/>
                    </a:moveTo>
                    <a:cubicBezTo>
                      <a:pt x="1340506" y="0"/>
                      <a:pt x="1362869" y="22363"/>
                      <a:pt x="1362869" y="49949"/>
                    </a:cubicBezTo>
                    <a:lnTo>
                      <a:pt x="1362869" y="426921"/>
                    </a:lnTo>
                    <a:cubicBezTo>
                      <a:pt x="1362869" y="454507"/>
                      <a:pt x="1340505" y="476871"/>
                      <a:pt x="1312919" y="476871"/>
                    </a:cubicBezTo>
                    <a:lnTo>
                      <a:pt x="49949" y="476871"/>
                    </a:lnTo>
                    <a:cubicBezTo>
                      <a:pt x="22363" y="476871"/>
                      <a:pt x="0" y="454507"/>
                      <a:pt x="0" y="426921"/>
                    </a:cubicBezTo>
                    <a:lnTo>
                      <a:pt x="0" y="49949"/>
                    </a:lnTo>
                    <a:cubicBezTo>
                      <a:pt x="0" y="22363"/>
                      <a:pt x="22363" y="0"/>
                      <a:pt x="49949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A0FFD0A4-BA91-6983-1EB6-9352927DE315}"/>
                  </a:ext>
                </a:extLst>
              </p:cNvPr>
              <p:cNvSpPr/>
              <p:nvPr/>
            </p:nvSpPr>
            <p:spPr>
              <a:xfrm>
                <a:off x="518434" y="3553810"/>
                <a:ext cx="1375451" cy="489580"/>
              </a:xfrm>
              <a:custGeom>
                <a:avLst/>
                <a:gdLst>
                  <a:gd name="connsiteX0" fmla="*/ 1319274 w 1375451"/>
                  <a:gd name="connsiteY0" fmla="*/ 12710 h 489580"/>
                  <a:gd name="connsiteX1" fmla="*/ 1362869 w 1375451"/>
                  <a:gd name="connsiteY1" fmla="*/ 56304 h 489580"/>
                  <a:gd name="connsiteX2" fmla="*/ 1362869 w 1375451"/>
                  <a:gd name="connsiteY2" fmla="*/ 433276 h 489580"/>
                  <a:gd name="connsiteX3" fmla="*/ 1319274 w 1375451"/>
                  <a:gd name="connsiteY3" fmla="*/ 476870 h 489580"/>
                  <a:gd name="connsiteX4" fmla="*/ 56304 w 1375451"/>
                  <a:gd name="connsiteY4" fmla="*/ 476870 h 489580"/>
                  <a:gd name="connsiteX5" fmla="*/ 12710 w 1375451"/>
                  <a:gd name="connsiteY5" fmla="*/ 433276 h 489580"/>
                  <a:gd name="connsiteX6" fmla="*/ 12710 w 1375451"/>
                  <a:gd name="connsiteY6" fmla="*/ 56304 h 489580"/>
                  <a:gd name="connsiteX7" fmla="*/ 56304 w 1375451"/>
                  <a:gd name="connsiteY7" fmla="*/ 12710 h 489580"/>
                  <a:gd name="connsiteX8" fmla="*/ 1319147 w 1375451"/>
                  <a:gd name="connsiteY8" fmla="*/ 12710 h 489580"/>
                  <a:gd name="connsiteX9" fmla="*/ 1319147 w 1375451"/>
                  <a:gd name="connsiteY9" fmla="*/ 0 h 489580"/>
                  <a:gd name="connsiteX10" fmla="*/ 56304 w 1375451"/>
                  <a:gd name="connsiteY10" fmla="*/ 0 h 489580"/>
                  <a:gd name="connsiteX11" fmla="*/ 0 w 1375451"/>
                  <a:gd name="connsiteY11" fmla="*/ 56304 h 489580"/>
                  <a:gd name="connsiteX12" fmla="*/ 0 w 1375451"/>
                  <a:gd name="connsiteY12" fmla="*/ 433276 h 489580"/>
                  <a:gd name="connsiteX13" fmla="*/ 56304 w 1375451"/>
                  <a:gd name="connsiteY13" fmla="*/ 489580 h 489580"/>
                  <a:gd name="connsiteX14" fmla="*/ 1319147 w 1375451"/>
                  <a:gd name="connsiteY14" fmla="*/ 489580 h 489580"/>
                  <a:gd name="connsiteX15" fmla="*/ 1375451 w 1375451"/>
                  <a:gd name="connsiteY15" fmla="*/ 433276 h 489580"/>
                  <a:gd name="connsiteX16" fmla="*/ 1375451 w 1375451"/>
                  <a:gd name="connsiteY16" fmla="*/ 56304 h 489580"/>
                  <a:gd name="connsiteX17" fmla="*/ 1319147 w 1375451"/>
                  <a:gd name="connsiteY17" fmla="*/ 0 h 489580"/>
                  <a:gd name="connsiteX18" fmla="*/ 1319147 w 1375451"/>
                  <a:gd name="connsiteY18" fmla="*/ 0 h 48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75451" h="489580">
                    <a:moveTo>
                      <a:pt x="1319274" y="12710"/>
                    </a:moveTo>
                    <a:cubicBezTo>
                      <a:pt x="1343296" y="12710"/>
                      <a:pt x="1362869" y="32283"/>
                      <a:pt x="1362869" y="56304"/>
                    </a:cubicBezTo>
                    <a:lnTo>
                      <a:pt x="1362869" y="433276"/>
                    </a:lnTo>
                    <a:cubicBezTo>
                      <a:pt x="1362869" y="457297"/>
                      <a:pt x="1343296" y="476870"/>
                      <a:pt x="1319274" y="476870"/>
                    </a:cubicBezTo>
                    <a:lnTo>
                      <a:pt x="56304" y="476870"/>
                    </a:lnTo>
                    <a:cubicBezTo>
                      <a:pt x="32283" y="476870"/>
                      <a:pt x="12710" y="457297"/>
                      <a:pt x="12710" y="433276"/>
                    </a:cubicBezTo>
                    <a:lnTo>
                      <a:pt x="12710" y="56304"/>
                    </a:lnTo>
                    <a:cubicBezTo>
                      <a:pt x="12710" y="32283"/>
                      <a:pt x="32283" y="12710"/>
                      <a:pt x="56304" y="12710"/>
                    </a:cubicBezTo>
                    <a:lnTo>
                      <a:pt x="1319147" y="12710"/>
                    </a:lnTo>
                    <a:moveTo>
                      <a:pt x="1319147" y="0"/>
                    </a:moveTo>
                    <a:lnTo>
                      <a:pt x="56304" y="0"/>
                    </a:lnTo>
                    <a:cubicBezTo>
                      <a:pt x="25165" y="0"/>
                      <a:pt x="0" y="25165"/>
                      <a:pt x="0" y="56304"/>
                    </a:cubicBezTo>
                    <a:lnTo>
                      <a:pt x="0" y="433276"/>
                    </a:lnTo>
                    <a:cubicBezTo>
                      <a:pt x="0" y="464415"/>
                      <a:pt x="25165" y="489580"/>
                      <a:pt x="56304" y="489580"/>
                    </a:cubicBezTo>
                    <a:lnTo>
                      <a:pt x="1319147" y="489580"/>
                    </a:lnTo>
                    <a:cubicBezTo>
                      <a:pt x="1350286" y="489580"/>
                      <a:pt x="1375451" y="464415"/>
                      <a:pt x="1375451" y="433276"/>
                    </a:cubicBezTo>
                    <a:lnTo>
                      <a:pt x="1375451" y="56304"/>
                    </a:lnTo>
                    <a:cubicBezTo>
                      <a:pt x="1375451" y="25165"/>
                      <a:pt x="1350286" y="0"/>
                      <a:pt x="1319147" y="0"/>
                    </a:cubicBezTo>
                    <a:lnTo>
                      <a:pt x="1319147" y="0"/>
                    </a:lnTo>
                    <a:close/>
                  </a:path>
                </a:pathLst>
              </a:custGeom>
              <a:solidFill>
                <a:srgbClr val="97CA4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DB584506-D528-8701-3A32-6E47E1C94FF6}"/>
                </a:ext>
              </a:extLst>
            </p:cNvPr>
            <p:cNvSpPr/>
            <p:nvPr/>
          </p:nvSpPr>
          <p:spPr>
            <a:xfrm>
              <a:off x="518434" y="3581468"/>
              <a:ext cx="73843" cy="559738"/>
            </a:xfrm>
            <a:custGeom>
              <a:avLst/>
              <a:gdLst>
                <a:gd name="connsiteX0" fmla="*/ 73844 w 73843"/>
                <a:gd name="connsiteY0" fmla="*/ 559738 h 559738"/>
                <a:gd name="connsiteX1" fmla="*/ 28851 w 73843"/>
                <a:gd name="connsiteY1" fmla="*/ 528727 h 559738"/>
                <a:gd name="connsiteX2" fmla="*/ 0 w 73843"/>
                <a:gd name="connsiteY2" fmla="*/ 454883 h 559738"/>
                <a:gd name="connsiteX3" fmla="*/ 0 w 73843"/>
                <a:gd name="connsiteY3" fmla="*/ 104856 h 559738"/>
                <a:gd name="connsiteX4" fmla="*/ 28851 w 73843"/>
                <a:gd name="connsiteY4" fmla="*/ 31012 h 559738"/>
                <a:gd name="connsiteX5" fmla="*/ 73844 w 73843"/>
                <a:gd name="connsiteY5" fmla="*/ 0 h 559738"/>
                <a:gd name="connsiteX6" fmla="*/ 73844 w 73843"/>
                <a:gd name="connsiteY6" fmla="*/ 559611 h 55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43" h="559738">
                  <a:moveTo>
                    <a:pt x="73844" y="559738"/>
                  </a:moveTo>
                  <a:lnTo>
                    <a:pt x="28851" y="528727"/>
                  </a:lnTo>
                  <a:cubicBezTo>
                    <a:pt x="11439" y="516779"/>
                    <a:pt x="0" y="487547"/>
                    <a:pt x="0" y="454883"/>
                  </a:cubicBezTo>
                  <a:lnTo>
                    <a:pt x="0" y="104856"/>
                  </a:lnTo>
                  <a:cubicBezTo>
                    <a:pt x="0" y="72319"/>
                    <a:pt x="11439" y="43086"/>
                    <a:pt x="28851" y="31012"/>
                  </a:cubicBezTo>
                  <a:lnTo>
                    <a:pt x="73844" y="0"/>
                  </a:lnTo>
                  <a:lnTo>
                    <a:pt x="73844" y="559611"/>
                  </a:lnTo>
                  <a:close/>
                </a:path>
              </a:pathLst>
            </a:custGeom>
            <a:solidFill>
              <a:srgbClr val="97CA4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A2493D71-0DAC-7A99-689E-7F93E7130B1F}"/>
                </a:ext>
              </a:extLst>
            </p:cNvPr>
            <p:cNvSpPr/>
            <p:nvPr/>
          </p:nvSpPr>
          <p:spPr>
            <a:xfrm>
              <a:off x="1820168" y="3581468"/>
              <a:ext cx="73843" cy="559738"/>
            </a:xfrm>
            <a:custGeom>
              <a:avLst/>
              <a:gdLst>
                <a:gd name="connsiteX0" fmla="*/ 0 w 73843"/>
                <a:gd name="connsiteY0" fmla="*/ 559738 h 559738"/>
                <a:gd name="connsiteX1" fmla="*/ 44993 w 73843"/>
                <a:gd name="connsiteY1" fmla="*/ 528727 h 559738"/>
                <a:gd name="connsiteX2" fmla="*/ 73844 w 73843"/>
                <a:gd name="connsiteY2" fmla="*/ 454883 h 559738"/>
                <a:gd name="connsiteX3" fmla="*/ 73844 w 73843"/>
                <a:gd name="connsiteY3" fmla="*/ 104856 h 559738"/>
                <a:gd name="connsiteX4" fmla="*/ 44993 w 73843"/>
                <a:gd name="connsiteY4" fmla="*/ 31012 h 559738"/>
                <a:gd name="connsiteX5" fmla="*/ 0 w 73843"/>
                <a:gd name="connsiteY5" fmla="*/ 0 h 559738"/>
                <a:gd name="connsiteX6" fmla="*/ 0 w 73843"/>
                <a:gd name="connsiteY6" fmla="*/ 559611 h 55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43" h="559738">
                  <a:moveTo>
                    <a:pt x="0" y="559738"/>
                  </a:moveTo>
                  <a:lnTo>
                    <a:pt x="44993" y="528727"/>
                  </a:lnTo>
                  <a:cubicBezTo>
                    <a:pt x="62405" y="516779"/>
                    <a:pt x="73844" y="487547"/>
                    <a:pt x="73844" y="454883"/>
                  </a:cubicBezTo>
                  <a:lnTo>
                    <a:pt x="73844" y="104856"/>
                  </a:lnTo>
                  <a:cubicBezTo>
                    <a:pt x="73844" y="72319"/>
                    <a:pt x="62405" y="43086"/>
                    <a:pt x="44993" y="31012"/>
                  </a:cubicBezTo>
                  <a:lnTo>
                    <a:pt x="0" y="0"/>
                  </a:lnTo>
                  <a:lnTo>
                    <a:pt x="0" y="559611"/>
                  </a:lnTo>
                  <a:close/>
                </a:path>
              </a:pathLst>
            </a:custGeom>
            <a:solidFill>
              <a:srgbClr val="97CA49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8" name="TextBox 887">
              <a:extLst>
                <a:ext uri="{FF2B5EF4-FFF2-40B4-BE49-F238E27FC236}">
                  <a16:creationId xmlns:a16="http://schemas.microsoft.com/office/drawing/2014/main" id="{E250C857-22E8-678F-65B1-52470D536333}"/>
                </a:ext>
              </a:extLst>
            </p:cNvPr>
            <p:cNvSpPr txBox="1"/>
            <p:nvPr/>
          </p:nvSpPr>
          <p:spPr>
            <a:xfrm>
              <a:off x="592277" y="3708961"/>
              <a:ext cx="1227891" cy="3365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1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8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8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11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24" name="Group 923">
            <a:extLst>
              <a:ext uri="{FF2B5EF4-FFF2-40B4-BE49-F238E27FC236}">
                <a16:creationId xmlns:a16="http://schemas.microsoft.com/office/drawing/2014/main" id="{62460FDB-1FFF-E091-BB14-D37382031FA8}"/>
              </a:ext>
            </a:extLst>
          </p:cNvPr>
          <p:cNvGrpSpPr/>
          <p:nvPr/>
        </p:nvGrpSpPr>
        <p:grpSpPr>
          <a:xfrm>
            <a:off x="8246482" y="3543233"/>
            <a:ext cx="578166" cy="631272"/>
            <a:chOff x="8246482" y="3543233"/>
            <a:chExt cx="578166" cy="631272"/>
          </a:xfrm>
        </p:grpSpPr>
        <p:grpSp>
          <p:nvGrpSpPr>
            <p:cNvPr id="733" name="Graphic 4">
              <a:extLst>
                <a:ext uri="{FF2B5EF4-FFF2-40B4-BE49-F238E27FC236}">
                  <a16:creationId xmlns:a16="http://schemas.microsoft.com/office/drawing/2014/main" id="{2780BCBE-E8D4-7239-8BFE-6A49C7285051}"/>
                </a:ext>
              </a:extLst>
            </p:cNvPr>
            <p:cNvGrpSpPr/>
            <p:nvPr/>
          </p:nvGrpSpPr>
          <p:grpSpPr>
            <a:xfrm>
              <a:off x="8316259" y="3594940"/>
              <a:ext cx="438487" cy="372396"/>
              <a:chOff x="8316259" y="3531440"/>
              <a:chExt cx="438487" cy="372396"/>
            </a:xfrm>
          </p:grpSpPr>
          <p:sp>
            <p:nvSpPr>
              <p:cNvPr id="734" name="Freeform: Shape 733">
                <a:extLst>
                  <a:ext uri="{FF2B5EF4-FFF2-40B4-BE49-F238E27FC236}">
                    <a16:creationId xmlns:a16="http://schemas.microsoft.com/office/drawing/2014/main" id="{16FA3457-DEAD-6BED-91AA-C9401A5A4B49}"/>
                  </a:ext>
                </a:extLst>
              </p:cNvPr>
              <p:cNvSpPr/>
              <p:nvPr/>
            </p:nvSpPr>
            <p:spPr>
              <a:xfrm>
                <a:off x="8318928" y="3534109"/>
                <a:ext cx="433148" cy="367058"/>
              </a:xfrm>
              <a:custGeom>
                <a:avLst/>
                <a:gdLst>
                  <a:gd name="connsiteX0" fmla="*/ 0 w 433148"/>
                  <a:gd name="connsiteY0" fmla="*/ 367058 h 367058"/>
                  <a:gd name="connsiteX1" fmla="*/ 0 w 433148"/>
                  <a:gd name="connsiteY1" fmla="*/ 23259 h 367058"/>
                  <a:gd name="connsiteX2" fmla="*/ 23258 w 433148"/>
                  <a:gd name="connsiteY2" fmla="*/ 0 h 367058"/>
                  <a:gd name="connsiteX3" fmla="*/ 409890 w 433148"/>
                  <a:gd name="connsiteY3" fmla="*/ 0 h 367058"/>
                  <a:gd name="connsiteX4" fmla="*/ 433148 w 433148"/>
                  <a:gd name="connsiteY4" fmla="*/ 23259 h 367058"/>
                  <a:gd name="connsiteX5" fmla="*/ 433148 w 433148"/>
                  <a:gd name="connsiteY5" fmla="*/ 367058 h 367058"/>
                  <a:gd name="connsiteX6" fmla="*/ 0 w 433148"/>
                  <a:gd name="connsiteY6" fmla="*/ 367058 h 36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3148" h="367058">
                    <a:moveTo>
                      <a:pt x="0" y="367058"/>
                    </a:moveTo>
                    <a:lnTo>
                      <a:pt x="0" y="23259"/>
                    </a:lnTo>
                    <a:cubicBezTo>
                      <a:pt x="0" y="10422"/>
                      <a:pt x="10422" y="0"/>
                      <a:pt x="23258" y="0"/>
                    </a:cubicBezTo>
                    <a:lnTo>
                      <a:pt x="409890" y="0"/>
                    </a:lnTo>
                    <a:cubicBezTo>
                      <a:pt x="422727" y="0"/>
                      <a:pt x="433148" y="10422"/>
                      <a:pt x="433148" y="23259"/>
                    </a:cubicBezTo>
                    <a:lnTo>
                      <a:pt x="433148" y="367058"/>
                    </a:lnTo>
                    <a:lnTo>
                      <a:pt x="0" y="367058"/>
                    </a:lnTo>
                    <a:close/>
                  </a:path>
                </a:pathLst>
              </a:custGeom>
              <a:solidFill>
                <a:srgbClr val="FFC720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5" name="Freeform: Shape 734">
                <a:extLst>
                  <a:ext uri="{FF2B5EF4-FFF2-40B4-BE49-F238E27FC236}">
                    <a16:creationId xmlns:a16="http://schemas.microsoft.com/office/drawing/2014/main" id="{57FE442A-41C8-C0ED-0B2B-F0F5119FF743}"/>
                  </a:ext>
                </a:extLst>
              </p:cNvPr>
              <p:cNvSpPr/>
              <p:nvPr/>
            </p:nvSpPr>
            <p:spPr>
              <a:xfrm>
                <a:off x="8316259" y="3531440"/>
                <a:ext cx="438487" cy="372396"/>
              </a:xfrm>
              <a:custGeom>
                <a:avLst/>
                <a:gdLst>
                  <a:gd name="connsiteX0" fmla="*/ 412559 w 438487"/>
                  <a:gd name="connsiteY0" fmla="*/ 5338 h 372396"/>
                  <a:gd name="connsiteX1" fmla="*/ 433149 w 438487"/>
                  <a:gd name="connsiteY1" fmla="*/ 25928 h 372396"/>
                  <a:gd name="connsiteX2" fmla="*/ 433149 w 438487"/>
                  <a:gd name="connsiteY2" fmla="*/ 367058 h 372396"/>
                  <a:gd name="connsiteX3" fmla="*/ 5338 w 438487"/>
                  <a:gd name="connsiteY3" fmla="*/ 367058 h 372396"/>
                  <a:gd name="connsiteX4" fmla="*/ 5338 w 438487"/>
                  <a:gd name="connsiteY4" fmla="*/ 25928 h 372396"/>
                  <a:gd name="connsiteX5" fmla="*/ 25928 w 438487"/>
                  <a:gd name="connsiteY5" fmla="*/ 5338 h 372396"/>
                  <a:gd name="connsiteX6" fmla="*/ 412559 w 438487"/>
                  <a:gd name="connsiteY6" fmla="*/ 5338 h 372396"/>
                  <a:gd name="connsiteX7" fmla="*/ 412559 w 438487"/>
                  <a:gd name="connsiteY7" fmla="*/ 0 h 372396"/>
                  <a:gd name="connsiteX8" fmla="*/ 25928 w 438487"/>
                  <a:gd name="connsiteY8" fmla="*/ 0 h 372396"/>
                  <a:gd name="connsiteX9" fmla="*/ 0 w 438487"/>
                  <a:gd name="connsiteY9" fmla="*/ 25928 h 372396"/>
                  <a:gd name="connsiteX10" fmla="*/ 0 w 438487"/>
                  <a:gd name="connsiteY10" fmla="*/ 372396 h 372396"/>
                  <a:gd name="connsiteX11" fmla="*/ 438487 w 438487"/>
                  <a:gd name="connsiteY11" fmla="*/ 372396 h 372396"/>
                  <a:gd name="connsiteX12" fmla="*/ 438487 w 438487"/>
                  <a:gd name="connsiteY12" fmla="*/ 25928 h 372396"/>
                  <a:gd name="connsiteX13" fmla="*/ 412559 w 438487"/>
                  <a:gd name="connsiteY13" fmla="*/ 0 h 372396"/>
                  <a:gd name="connsiteX14" fmla="*/ 412559 w 438487"/>
                  <a:gd name="connsiteY14" fmla="*/ 0 h 372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38487" h="372396">
                    <a:moveTo>
                      <a:pt x="412559" y="5338"/>
                    </a:moveTo>
                    <a:cubicBezTo>
                      <a:pt x="423871" y="5338"/>
                      <a:pt x="433149" y="14616"/>
                      <a:pt x="433149" y="25928"/>
                    </a:cubicBezTo>
                    <a:lnTo>
                      <a:pt x="433149" y="367058"/>
                    </a:lnTo>
                    <a:lnTo>
                      <a:pt x="5338" y="367058"/>
                    </a:lnTo>
                    <a:lnTo>
                      <a:pt x="5338" y="25928"/>
                    </a:lnTo>
                    <a:cubicBezTo>
                      <a:pt x="5338" y="14616"/>
                      <a:pt x="14617" y="5338"/>
                      <a:pt x="25928" y="5338"/>
                    </a:cubicBezTo>
                    <a:lnTo>
                      <a:pt x="412559" y="5338"/>
                    </a:lnTo>
                    <a:moveTo>
                      <a:pt x="412559" y="0"/>
                    </a:moveTo>
                    <a:lnTo>
                      <a:pt x="25928" y="0"/>
                    </a:lnTo>
                    <a:cubicBezTo>
                      <a:pt x="11566" y="0"/>
                      <a:pt x="0" y="11566"/>
                      <a:pt x="0" y="25928"/>
                    </a:cubicBezTo>
                    <a:lnTo>
                      <a:pt x="0" y="372396"/>
                    </a:lnTo>
                    <a:lnTo>
                      <a:pt x="438487" y="372396"/>
                    </a:lnTo>
                    <a:lnTo>
                      <a:pt x="438487" y="25928"/>
                    </a:lnTo>
                    <a:cubicBezTo>
                      <a:pt x="438487" y="11566"/>
                      <a:pt x="426922" y="0"/>
                      <a:pt x="412559" y="0"/>
                    </a:cubicBezTo>
                    <a:lnTo>
                      <a:pt x="412559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105DE66-1E06-5CD5-D913-FFFE268D6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90" t="17779" r="31368" b="25279"/>
            <a:stretch/>
          </p:blipFill>
          <p:spPr>
            <a:xfrm>
              <a:off x="8307248" y="3543233"/>
              <a:ext cx="479552" cy="4165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736" name="Graphic 4">
              <a:extLst>
                <a:ext uri="{FF2B5EF4-FFF2-40B4-BE49-F238E27FC236}">
                  <a16:creationId xmlns:a16="http://schemas.microsoft.com/office/drawing/2014/main" id="{EC1E7F24-DC02-4AFE-4252-69639107AA93}"/>
                </a:ext>
              </a:extLst>
            </p:cNvPr>
            <p:cNvGrpSpPr/>
            <p:nvPr/>
          </p:nvGrpSpPr>
          <p:grpSpPr>
            <a:xfrm>
              <a:off x="8246482" y="3954245"/>
              <a:ext cx="578040" cy="205644"/>
              <a:chOff x="8246482" y="3890745"/>
              <a:chExt cx="578040" cy="205644"/>
            </a:xfrm>
          </p:grpSpPr>
          <p:sp>
            <p:nvSpPr>
              <p:cNvPr id="737" name="Freeform: Shape 736">
                <a:extLst>
                  <a:ext uri="{FF2B5EF4-FFF2-40B4-BE49-F238E27FC236}">
                    <a16:creationId xmlns:a16="http://schemas.microsoft.com/office/drawing/2014/main" id="{9299710C-FBD7-A9EF-B10C-C799EFC25279}"/>
                  </a:ext>
                </a:extLst>
              </p:cNvPr>
              <p:cNvSpPr/>
              <p:nvPr/>
            </p:nvSpPr>
            <p:spPr>
              <a:xfrm>
                <a:off x="8249151" y="3893415"/>
                <a:ext cx="572829" cy="200433"/>
              </a:xfrm>
              <a:custGeom>
                <a:avLst/>
                <a:gdLst>
                  <a:gd name="connsiteX0" fmla="*/ 551858 w 572829"/>
                  <a:gd name="connsiteY0" fmla="*/ 0 h 200433"/>
                  <a:gd name="connsiteX1" fmla="*/ 572830 w 572829"/>
                  <a:gd name="connsiteY1" fmla="*/ 20971 h 200433"/>
                  <a:gd name="connsiteX2" fmla="*/ 572830 w 572829"/>
                  <a:gd name="connsiteY2" fmla="*/ 179462 h 200433"/>
                  <a:gd name="connsiteX3" fmla="*/ 551858 w 572829"/>
                  <a:gd name="connsiteY3" fmla="*/ 200433 h 200433"/>
                  <a:gd name="connsiteX4" fmla="*/ 20971 w 572829"/>
                  <a:gd name="connsiteY4" fmla="*/ 200433 h 200433"/>
                  <a:gd name="connsiteX5" fmla="*/ 0 w 572829"/>
                  <a:gd name="connsiteY5" fmla="*/ 179462 h 200433"/>
                  <a:gd name="connsiteX6" fmla="*/ 0 w 572829"/>
                  <a:gd name="connsiteY6" fmla="*/ 20971 h 200433"/>
                  <a:gd name="connsiteX7" fmla="*/ 20971 w 572829"/>
                  <a:gd name="connsiteY7" fmla="*/ 0 h 200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829" h="200433">
                    <a:moveTo>
                      <a:pt x="551858" y="0"/>
                    </a:moveTo>
                    <a:cubicBezTo>
                      <a:pt x="563440" y="0"/>
                      <a:pt x="572830" y="9389"/>
                      <a:pt x="572830" y="20971"/>
                    </a:cubicBezTo>
                    <a:lnTo>
                      <a:pt x="572830" y="179462"/>
                    </a:lnTo>
                    <a:cubicBezTo>
                      <a:pt x="572830" y="191044"/>
                      <a:pt x="563441" y="200433"/>
                      <a:pt x="551858" y="200433"/>
                    </a:cubicBezTo>
                    <a:lnTo>
                      <a:pt x="20971" y="200433"/>
                    </a:lnTo>
                    <a:cubicBezTo>
                      <a:pt x="9389" y="200433"/>
                      <a:pt x="0" y="191044"/>
                      <a:pt x="0" y="179462"/>
                    </a:cubicBezTo>
                    <a:lnTo>
                      <a:pt x="0" y="20971"/>
                    </a:lnTo>
                    <a:cubicBezTo>
                      <a:pt x="0" y="9389"/>
                      <a:pt x="9388" y="0"/>
                      <a:pt x="20971" y="0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8" name="Freeform: Shape 737">
                <a:extLst>
                  <a:ext uri="{FF2B5EF4-FFF2-40B4-BE49-F238E27FC236}">
                    <a16:creationId xmlns:a16="http://schemas.microsoft.com/office/drawing/2014/main" id="{128CCC7D-1F47-E665-7CE0-CFB66F2C2E97}"/>
                  </a:ext>
                </a:extLst>
              </p:cNvPr>
              <p:cNvSpPr/>
              <p:nvPr/>
            </p:nvSpPr>
            <p:spPr>
              <a:xfrm>
                <a:off x="8246482" y="3890745"/>
                <a:ext cx="578040" cy="205644"/>
              </a:xfrm>
              <a:custGeom>
                <a:avLst/>
                <a:gdLst>
                  <a:gd name="connsiteX0" fmla="*/ 554400 w 578040"/>
                  <a:gd name="connsiteY0" fmla="*/ 5338 h 205644"/>
                  <a:gd name="connsiteX1" fmla="*/ 572702 w 578040"/>
                  <a:gd name="connsiteY1" fmla="*/ 23640 h 205644"/>
                  <a:gd name="connsiteX2" fmla="*/ 572702 w 578040"/>
                  <a:gd name="connsiteY2" fmla="*/ 182004 h 205644"/>
                  <a:gd name="connsiteX3" fmla="*/ 554400 w 578040"/>
                  <a:gd name="connsiteY3" fmla="*/ 200306 h 205644"/>
                  <a:gd name="connsiteX4" fmla="*/ 23640 w 578040"/>
                  <a:gd name="connsiteY4" fmla="*/ 200306 h 205644"/>
                  <a:gd name="connsiteX5" fmla="*/ 5338 w 578040"/>
                  <a:gd name="connsiteY5" fmla="*/ 182004 h 205644"/>
                  <a:gd name="connsiteX6" fmla="*/ 5338 w 578040"/>
                  <a:gd name="connsiteY6" fmla="*/ 23640 h 205644"/>
                  <a:gd name="connsiteX7" fmla="*/ 23640 w 578040"/>
                  <a:gd name="connsiteY7" fmla="*/ 5338 h 205644"/>
                  <a:gd name="connsiteX8" fmla="*/ 554400 w 578040"/>
                  <a:gd name="connsiteY8" fmla="*/ 5338 h 205644"/>
                  <a:gd name="connsiteX9" fmla="*/ 554400 w 578040"/>
                  <a:gd name="connsiteY9" fmla="*/ 0 h 205644"/>
                  <a:gd name="connsiteX10" fmla="*/ 23640 w 578040"/>
                  <a:gd name="connsiteY10" fmla="*/ 0 h 205644"/>
                  <a:gd name="connsiteX11" fmla="*/ 0 w 578040"/>
                  <a:gd name="connsiteY11" fmla="*/ 23640 h 205644"/>
                  <a:gd name="connsiteX12" fmla="*/ 0 w 578040"/>
                  <a:gd name="connsiteY12" fmla="*/ 182004 h 205644"/>
                  <a:gd name="connsiteX13" fmla="*/ 23640 w 578040"/>
                  <a:gd name="connsiteY13" fmla="*/ 205644 h 205644"/>
                  <a:gd name="connsiteX14" fmla="*/ 554400 w 578040"/>
                  <a:gd name="connsiteY14" fmla="*/ 205644 h 205644"/>
                  <a:gd name="connsiteX15" fmla="*/ 578040 w 578040"/>
                  <a:gd name="connsiteY15" fmla="*/ 182004 h 205644"/>
                  <a:gd name="connsiteX16" fmla="*/ 578040 w 578040"/>
                  <a:gd name="connsiteY16" fmla="*/ 23640 h 205644"/>
                  <a:gd name="connsiteX17" fmla="*/ 554400 w 578040"/>
                  <a:gd name="connsiteY17" fmla="*/ 0 h 205644"/>
                  <a:gd name="connsiteX18" fmla="*/ 554400 w 578040"/>
                  <a:gd name="connsiteY18" fmla="*/ 0 h 20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8040" h="205644">
                    <a:moveTo>
                      <a:pt x="554400" y="5338"/>
                    </a:moveTo>
                    <a:cubicBezTo>
                      <a:pt x="564568" y="5338"/>
                      <a:pt x="572702" y="13600"/>
                      <a:pt x="572702" y="23640"/>
                    </a:cubicBezTo>
                    <a:lnTo>
                      <a:pt x="572702" y="182004"/>
                    </a:lnTo>
                    <a:cubicBezTo>
                      <a:pt x="572702" y="192172"/>
                      <a:pt x="564441" y="200306"/>
                      <a:pt x="554400" y="200306"/>
                    </a:cubicBezTo>
                    <a:lnTo>
                      <a:pt x="23640" y="200306"/>
                    </a:lnTo>
                    <a:cubicBezTo>
                      <a:pt x="13472" y="200306"/>
                      <a:pt x="5338" y="192045"/>
                      <a:pt x="5338" y="182004"/>
                    </a:cubicBezTo>
                    <a:lnTo>
                      <a:pt x="5338" y="23640"/>
                    </a:lnTo>
                    <a:cubicBezTo>
                      <a:pt x="5338" y="13473"/>
                      <a:pt x="13600" y="5338"/>
                      <a:pt x="23640" y="5338"/>
                    </a:cubicBezTo>
                    <a:lnTo>
                      <a:pt x="554400" y="5338"/>
                    </a:lnTo>
                    <a:moveTo>
                      <a:pt x="554400" y="0"/>
                    </a:moveTo>
                    <a:lnTo>
                      <a:pt x="23640" y="0"/>
                    </a:lnTo>
                    <a:cubicBezTo>
                      <a:pt x="10549" y="0"/>
                      <a:pt x="0" y="10549"/>
                      <a:pt x="0" y="23640"/>
                    </a:cubicBezTo>
                    <a:lnTo>
                      <a:pt x="0" y="182004"/>
                    </a:lnTo>
                    <a:cubicBezTo>
                      <a:pt x="0" y="195095"/>
                      <a:pt x="10549" y="205644"/>
                      <a:pt x="23640" y="205644"/>
                    </a:cubicBezTo>
                    <a:lnTo>
                      <a:pt x="554400" y="205644"/>
                    </a:lnTo>
                    <a:cubicBezTo>
                      <a:pt x="567492" y="205644"/>
                      <a:pt x="578040" y="195095"/>
                      <a:pt x="578040" y="182004"/>
                    </a:cubicBezTo>
                    <a:lnTo>
                      <a:pt x="578040" y="23640"/>
                    </a:lnTo>
                    <a:cubicBezTo>
                      <a:pt x="578040" y="10549"/>
                      <a:pt x="567492" y="0"/>
                      <a:pt x="554400" y="0"/>
                    </a:cubicBezTo>
                    <a:lnTo>
                      <a:pt x="554400" y="0"/>
                    </a:lnTo>
                    <a:close/>
                  </a:path>
                </a:pathLst>
              </a:custGeom>
              <a:solidFill>
                <a:srgbClr val="FFC72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13" name="TextBox 912">
              <a:extLst>
                <a:ext uri="{FF2B5EF4-FFF2-40B4-BE49-F238E27FC236}">
                  <a16:creationId xmlns:a16="http://schemas.microsoft.com/office/drawing/2014/main" id="{3A2CA71E-BA21-D25D-3E81-5920506FD634}"/>
                </a:ext>
              </a:extLst>
            </p:cNvPr>
            <p:cNvSpPr txBox="1"/>
            <p:nvPr/>
          </p:nvSpPr>
          <p:spPr>
            <a:xfrm>
              <a:off x="8277493" y="3993580"/>
              <a:ext cx="516144" cy="1308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45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3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A307D3E7-6FA5-E1EF-134E-CC5B7F438C53}"/>
                </a:ext>
              </a:extLst>
            </p:cNvPr>
            <p:cNvSpPr/>
            <p:nvPr/>
          </p:nvSpPr>
          <p:spPr>
            <a:xfrm>
              <a:off x="8246482" y="3939375"/>
              <a:ext cx="31011" cy="235130"/>
            </a:xfrm>
            <a:custGeom>
              <a:avLst/>
              <a:gdLst>
                <a:gd name="connsiteX0" fmla="*/ 31012 w 31011"/>
                <a:gd name="connsiteY0" fmla="*/ 235131 h 235130"/>
                <a:gd name="connsiteX1" fmla="*/ 12074 w 31011"/>
                <a:gd name="connsiteY1" fmla="*/ 222167 h 235130"/>
                <a:gd name="connsiteX2" fmla="*/ 0 w 31011"/>
                <a:gd name="connsiteY2" fmla="*/ 191155 h 235130"/>
                <a:gd name="connsiteX3" fmla="*/ 0 w 31011"/>
                <a:gd name="connsiteY3" fmla="*/ 43976 h 235130"/>
                <a:gd name="connsiteX4" fmla="*/ 12074 w 31011"/>
                <a:gd name="connsiteY4" fmla="*/ 12964 h 235130"/>
                <a:gd name="connsiteX5" fmla="*/ 31012 w 31011"/>
                <a:gd name="connsiteY5" fmla="*/ 0 h 235130"/>
                <a:gd name="connsiteX6" fmla="*/ 31012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31012" y="235131"/>
                  </a:moveTo>
                  <a:lnTo>
                    <a:pt x="12074" y="222167"/>
                  </a:lnTo>
                  <a:cubicBezTo>
                    <a:pt x="4703" y="217083"/>
                    <a:pt x="0" y="204881"/>
                    <a:pt x="0" y="191155"/>
                  </a:cubicBezTo>
                  <a:lnTo>
                    <a:pt x="0" y="43976"/>
                  </a:lnTo>
                  <a:cubicBezTo>
                    <a:pt x="0" y="30249"/>
                    <a:pt x="4830" y="18048"/>
                    <a:pt x="12074" y="12964"/>
                  </a:cubicBezTo>
                  <a:lnTo>
                    <a:pt x="31012" y="0"/>
                  </a:lnTo>
                  <a:lnTo>
                    <a:pt x="31012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AEE1CB7D-F2F5-C4AF-60D3-40510E617B86}"/>
                </a:ext>
              </a:extLst>
            </p:cNvPr>
            <p:cNvSpPr/>
            <p:nvPr/>
          </p:nvSpPr>
          <p:spPr>
            <a:xfrm>
              <a:off x="8793637" y="3939375"/>
              <a:ext cx="31011" cy="235130"/>
            </a:xfrm>
            <a:custGeom>
              <a:avLst/>
              <a:gdLst>
                <a:gd name="connsiteX0" fmla="*/ 0 w 31011"/>
                <a:gd name="connsiteY0" fmla="*/ 235131 h 235130"/>
                <a:gd name="connsiteX1" fmla="*/ 18937 w 31011"/>
                <a:gd name="connsiteY1" fmla="*/ 222167 h 235130"/>
                <a:gd name="connsiteX2" fmla="*/ 31012 w 31011"/>
                <a:gd name="connsiteY2" fmla="*/ 191155 h 235130"/>
                <a:gd name="connsiteX3" fmla="*/ 31012 w 31011"/>
                <a:gd name="connsiteY3" fmla="*/ 43976 h 235130"/>
                <a:gd name="connsiteX4" fmla="*/ 18937 w 31011"/>
                <a:gd name="connsiteY4" fmla="*/ 12964 h 235130"/>
                <a:gd name="connsiteX5" fmla="*/ 0 w 31011"/>
                <a:gd name="connsiteY5" fmla="*/ 0 h 235130"/>
                <a:gd name="connsiteX6" fmla="*/ 0 w 31011"/>
                <a:gd name="connsiteY6" fmla="*/ 235131 h 23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011" h="235130">
                  <a:moveTo>
                    <a:pt x="0" y="235131"/>
                  </a:moveTo>
                  <a:lnTo>
                    <a:pt x="18937" y="222167"/>
                  </a:lnTo>
                  <a:cubicBezTo>
                    <a:pt x="26309" y="217083"/>
                    <a:pt x="31012" y="204881"/>
                    <a:pt x="31012" y="191155"/>
                  </a:cubicBezTo>
                  <a:lnTo>
                    <a:pt x="31012" y="43976"/>
                  </a:lnTo>
                  <a:cubicBezTo>
                    <a:pt x="31012" y="30249"/>
                    <a:pt x="26182" y="18048"/>
                    <a:pt x="18937" y="12964"/>
                  </a:cubicBezTo>
                  <a:lnTo>
                    <a:pt x="0" y="0"/>
                  </a:lnTo>
                  <a:lnTo>
                    <a:pt x="0" y="235131"/>
                  </a:lnTo>
                  <a:close/>
                </a:path>
              </a:pathLst>
            </a:custGeom>
            <a:solidFill>
              <a:srgbClr val="FFC72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31" name="Group 930">
            <a:extLst>
              <a:ext uri="{FF2B5EF4-FFF2-40B4-BE49-F238E27FC236}">
                <a16:creationId xmlns:a16="http://schemas.microsoft.com/office/drawing/2014/main" id="{23BA71FC-E181-D7B8-DB4F-863060EDF51B}"/>
              </a:ext>
            </a:extLst>
          </p:cNvPr>
          <p:cNvGrpSpPr/>
          <p:nvPr/>
        </p:nvGrpSpPr>
        <p:grpSpPr>
          <a:xfrm>
            <a:off x="6527486" y="1184275"/>
            <a:ext cx="913069" cy="1053007"/>
            <a:chOff x="6527486" y="1184275"/>
            <a:chExt cx="913069" cy="1053007"/>
          </a:xfrm>
        </p:grpSpPr>
        <p:grpSp>
          <p:nvGrpSpPr>
            <p:cNvPr id="805" name="Graphic 4">
              <a:extLst>
                <a:ext uri="{FF2B5EF4-FFF2-40B4-BE49-F238E27FC236}">
                  <a16:creationId xmlns:a16="http://schemas.microsoft.com/office/drawing/2014/main" id="{BB4A2D87-6ECC-2C5B-84A1-1837B4F1736E}"/>
                </a:ext>
              </a:extLst>
            </p:cNvPr>
            <p:cNvGrpSpPr/>
            <p:nvPr/>
          </p:nvGrpSpPr>
          <p:grpSpPr>
            <a:xfrm>
              <a:off x="6637806" y="1322179"/>
              <a:ext cx="692555" cy="588081"/>
              <a:chOff x="6637806" y="1258679"/>
              <a:chExt cx="692555" cy="588081"/>
            </a:xfrm>
          </p:grpSpPr>
          <p:sp>
            <p:nvSpPr>
              <p:cNvPr id="806" name="Freeform: Shape 805">
                <a:extLst>
                  <a:ext uri="{FF2B5EF4-FFF2-40B4-BE49-F238E27FC236}">
                    <a16:creationId xmlns:a16="http://schemas.microsoft.com/office/drawing/2014/main" id="{03F8B8C0-F3CD-0880-C2A1-9E8FEBDA3DB1}"/>
                  </a:ext>
                </a:extLst>
              </p:cNvPr>
              <p:cNvSpPr/>
              <p:nvPr/>
            </p:nvSpPr>
            <p:spPr>
              <a:xfrm>
                <a:off x="6642001" y="1262746"/>
                <a:ext cx="684039" cy="579692"/>
              </a:xfrm>
              <a:custGeom>
                <a:avLst/>
                <a:gdLst>
                  <a:gd name="connsiteX0" fmla="*/ 0 w 684039"/>
                  <a:gd name="connsiteY0" fmla="*/ 579693 h 579692"/>
                  <a:gd name="connsiteX1" fmla="*/ 0 w 684039"/>
                  <a:gd name="connsiteY1" fmla="*/ 36731 h 579692"/>
                  <a:gd name="connsiteX2" fmla="*/ 36731 w 684039"/>
                  <a:gd name="connsiteY2" fmla="*/ 0 h 579692"/>
                  <a:gd name="connsiteX3" fmla="*/ 647308 w 684039"/>
                  <a:gd name="connsiteY3" fmla="*/ 0 h 579692"/>
                  <a:gd name="connsiteX4" fmla="*/ 684040 w 684039"/>
                  <a:gd name="connsiteY4" fmla="*/ 36731 h 579692"/>
                  <a:gd name="connsiteX5" fmla="*/ 684040 w 684039"/>
                  <a:gd name="connsiteY5" fmla="*/ 579693 h 579692"/>
                  <a:gd name="connsiteX6" fmla="*/ 0 w 684039"/>
                  <a:gd name="connsiteY6" fmla="*/ 579693 h 57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4039" h="579692">
                    <a:moveTo>
                      <a:pt x="0" y="579693"/>
                    </a:moveTo>
                    <a:lnTo>
                      <a:pt x="0" y="36731"/>
                    </a:lnTo>
                    <a:cubicBezTo>
                      <a:pt x="0" y="16523"/>
                      <a:pt x="16523" y="0"/>
                      <a:pt x="36731" y="0"/>
                    </a:cubicBezTo>
                    <a:lnTo>
                      <a:pt x="647308" y="0"/>
                    </a:lnTo>
                    <a:cubicBezTo>
                      <a:pt x="667517" y="0"/>
                      <a:pt x="684040" y="16523"/>
                      <a:pt x="684040" y="36731"/>
                    </a:cubicBezTo>
                    <a:lnTo>
                      <a:pt x="684040" y="579693"/>
                    </a:lnTo>
                    <a:lnTo>
                      <a:pt x="0" y="579693"/>
                    </a:lnTo>
                    <a:close/>
                  </a:path>
                </a:pathLst>
              </a:custGeom>
              <a:solidFill>
                <a:srgbClr val="6A2FD7">
                  <a:alpha val="25000"/>
                </a:srgbClr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7" name="Freeform: Shape 806">
                <a:extLst>
                  <a:ext uri="{FF2B5EF4-FFF2-40B4-BE49-F238E27FC236}">
                    <a16:creationId xmlns:a16="http://schemas.microsoft.com/office/drawing/2014/main" id="{649B8354-5701-7B58-978D-391FD019BD9F}"/>
                  </a:ext>
                </a:extLst>
              </p:cNvPr>
              <p:cNvSpPr/>
              <p:nvPr/>
            </p:nvSpPr>
            <p:spPr>
              <a:xfrm>
                <a:off x="6637806" y="1258679"/>
                <a:ext cx="692555" cy="588081"/>
              </a:xfrm>
              <a:custGeom>
                <a:avLst/>
                <a:gdLst>
                  <a:gd name="connsiteX0" fmla="*/ 651503 w 692555"/>
                  <a:gd name="connsiteY0" fmla="*/ 8388 h 588081"/>
                  <a:gd name="connsiteX1" fmla="*/ 684040 w 692555"/>
                  <a:gd name="connsiteY1" fmla="*/ 40925 h 588081"/>
                  <a:gd name="connsiteX2" fmla="*/ 684040 w 692555"/>
                  <a:gd name="connsiteY2" fmla="*/ 579566 h 588081"/>
                  <a:gd name="connsiteX3" fmla="*/ 8388 w 692555"/>
                  <a:gd name="connsiteY3" fmla="*/ 579566 h 588081"/>
                  <a:gd name="connsiteX4" fmla="*/ 8388 w 692555"/>
                  <a:gd name="connsiteY4" fmla="*/ 40925 h 588081"/>
                  <a:gd name="connsiteX5" fmla="*/ 40926 w 692555"/>
                  <a:gd name="connsiteY5" fmla="*/ 8388 h 588081"/>
                  <a:gd name="connsiteX6" fmla="*/ 651503 w 692555"/>
                  <a:gd name="connsiteY6" fmla="*/ 8388 h 588081"/>
                  <a:gd name="connsiteX7" fmla="*/ 651503 w 692555"/>
                  <a:gd name="connsiteY7" fmla="*/ 0 h 588081"/>
                  <a:gd name="connsiteX8" fmla="*/ 40926 w 692555"/>
                  <a:gd name="connsiteY8" fmla="*/ 0 h 588081"/>
                  <a:gd name="connsiteX9" fmla="*/ 0 w 692555"/>
                  <a:gd name="connsiteY9" fmla="*/ 40925 h 588081"/>
                  <a:gd name="connsiteX10" fmla="*/ 0 w 692555"/>
                  <a:gd name="connsiteY10" fmla="*/ 588081 h 588081"/>
                  <a:gd name="connsiteX11" fmla="*/ 692555 w 692555"/>
                  <a:gd name="connsiteY11" fmla="*/ 588081 h 588081"/>
                  <a:gd name="connsiteX12" fmla="*/ 692555 w 692555"/>
                  <a:gd name="connsiteY12" fmla="*/ 40925 h 588081"/>
                  <a:gd name="connsiteX13" fmla="*/ 651630 w 692555"/>
                  <a:gd name="connsiteY13" fmla="*/ 0 h 588081"/>
                  <a:gd name="connsiteX14" fmla="*/ 651630 w 692555"/>
                  <a:gd name="connsiteY14" fmla="*/ 0 h 58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2555" h="588081">
                    <a:moveTo>
                      <a:pt x="651503" y="8388"/>
                    </a:moveTo>
                    <a:cubicBezTo>
                      <a:pt x="669423" y="8388"/>
                      <a:pt x="684040" y="23005"/>
                      <a:pt x="684040" y="40925"/>
                    </a:cubicBezTo>
                    <a:lnTo>
                      <a:pt x="684040" y="579566"/>
                    </a:lnTo>
                    <a:lnTo>
                      <a:pt x="8388" y="579566"/>
                    </a:lnTo>
                    <a:lnTo>
                      <a:pt x="8388" y="40925"/>
                    </a:lnTo>
                    <a:cubicBezTo>
                      <a:pt x="8388" y="23005"/>
                      <a:pt x="23005" y="8388"/>
                      <a:pt x="40926" y="8388"/>
                    </a:cubicBezTo>
                    <a:lnTo>
                      <a:pt x="651503" y="8388"/>
                    </a:lnTo>
                    <a:moveTo>
                      <a:pt x="651503" y="0"/>
                    </a:moveTo>
                    <a:lnTo>
                      <a:pt x="40926" y="0"/>
                    </a:lnTo>
                    <a:cubicBezTo>
                      <a:pt x="18302" y="0"/>
                      <a:pt x="0" y="18302"/>
                      <a:pt x="0" y="40925"/>
                    </a:cubicBezTo>
                    <a:lnTo>
                      <a:pt x="0" y="588081"/>
                    </a:lnTo>
                    <a:lnTo>
                      <a:pt x="692555" y="588081"/>
                    </a:lnTo>
                    <a:lnTo>
                      <a:pt x="692555" y="40925"/>
                    </a:lnTo>
                    <a:cubicBezTo>
                      <a:pt x="692555" y="18302"/>
                      <a:pt x="674253" y="0"/>
                      <a:pt x="651630" y="0"/>
                    </a:cubicBezTo>
                    <a:lnTo>
                      <a:pt x="651630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225BE08-6D99-F103-ED11-CCA985DB6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72" t="696" r="-2328" b="696"/>
            <a:stretch/>
          </p:blipFill>
          <p:spPr>
            <a:xfrm>
              <a:off x="6567526" y="1184275"/>
              <a:ext cx="830456" cy="721344"/>
            </a:xfrm>
            <a:custGeom>
              <a:avLst/>
              <a:gdLst>
                <a:gd name="connsiteX0" fmla="*/ 0 w 4376524"/>
                <a:gd name="connsiteY0" fmla="*/ 0 h 3801498"/>
                <a:gd name="connsiteX1" fmla="*/ 4376524 w 4376524"/>
                <a:gd name="connsiteY1" fmla="*/ 0 h 3801498"/>
                <a:gd name="connsiteX2" fmla="*/ 4376524 w 4376524"/>
                <a:gd name="connsiteY2" fmla="*/ 3801498 h 3801498"/>
                <a:gd name="connsiteX3" fmla="*/ 0 w 4376524"/>
                <a:gd name="connsiteY3" fmla="*/ 3801498 h 380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6524" h="3801498">
                  <a:moveTo>
                    <a:pt x="0" y="0"/>
                  </a:moveTo>
                  <a:lnTo>
                    <a:pt x="4376524" y="0"/>
                  </a:lnTo>
                  <a:lnTo>
                    <a:pt x="4376524" y="3801498"/>
                  </a:lnTo>
                  <a:lnTo>
                    <a:pt x="0" y="3801498"/>
                  </a:lnTo>
                  <a:close/>
                </a:path>
              </a:pathLst>
            </a:custGeom>
          </p:spPr>
        </p:pic>
        <p:grpSp>
          <p:nvGrpSpPr>
            <p:cNvPr id="808" name="Graphic 4">
              <a:extLst>
                <a:ext uri="{FF2B5EF4-FFF2-40B4-BE49-F238E27FC236}">
                  <a16:creationId xmlns:a16="http://schemas.microsoft.com/office/drawing/2014/main" id="{45331122-B9EA-A058-55FB-3B939C4B98EE}"/>
                </a:ext>
              </a:extLst>
            </p:cNvPr>
            <p:cNvGrpSpPr/>
            <p:nvPr/>
          </p:nvGrpSpPr>
          <p:grpSpPr>
            <a:xfrm>
              <a:off x="6527613" y="1889543"/>
              <a:ext cx="912942" cy="324861"/>
              <a:chOff x="6527613" y="1826043"/>
              <a:chExt cx="912942" cy="324861"/>
            </a:xfrm>
          </p:grpSpPr>
          <p:sp>
            <p:nvSpPr>
              <p:cNvPr id="809" name="Freeform: Shape 808">
                <a:extLst>
                  <a:ext uri="{FF2B5EF4-FFF2-40B4-BE49-F238E27FC236}">
                    <a16:creationId xmlns:a16="http://schemas.microsoft.com/office/drawing/2014/main" id="{20634F1C-D063-F957-B032-AA93435BF7FE}"/>
                  </a:ext>
                </a:extLst>
              </p:cNvPr>
              <p:cNvSpPr/>
              <p:nvPr/>
            </p:nvSpPr>
            <p:spPr>
              <a:xfrm>
                <a:off x="6531680" y="1830238"/>
                <a:ext cx="904554" cy="316600"/>
              </a:xfrm>
              <a:custGeom>
                <a:avLst/>
                <a:gdLst>
                  <a:gd name="connsiteX0" fmla="*/ 33172 w 904554"/>
                  <a:gd name="connsiteY0" fmla="*/ 0 h 316600"/>
                  <a:gd name="connsiteX1" fmla="*/ 871382 w 904554"/>
                  <a:gd name="connsiteY1" fmla="*/ 0 h 316600"/>
                  <a:gd name="connsiteX2" fmla="*/ 904554 w 904554"/>
                  <a:gd name="connsiteY2" fmla="*/ 33173 h 316600"/>
                  <a:gd name="connsiteX3" fmla="*/ 904554 w 904554"/>
                  <a:gd name="connsiteY3" fmla="*/ 283428 h 316600"/>
                  <a:gd name="connsiteX4" fmla="*/ 871382 w 904554"/>
                  <a:gd name="connsiteY4" fmla="*/ 316600 h 316600"/>
                  <a:gd name="connsiteX5" fmla="*/ 33172 w 904554"/>
                  <a:gd name="connsiteY5" fmla="*/ 316600 h 316600"/>
                  <a:gd name="connsiteX6" fmla="*/ 0 w 904554"/>
                  <a:gd name="connsiteY6" fmla="*/ 283428 h 316600"/>
                  <a:gd name="connsiteX7" fmla="*/ 0 w 904554"/>
                  <a:gd name="connsiteY7" fmla="*/ 33300 h 316600"/>
                  <a:gd name="connsiteX8" fmla="*/ 33172 w 904554"/>
                  <a:gd name="connsiteY8" fmla="*/ 127 h 316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4554" h="316600">
                    <a:moveTo>
                      <a:pt x="33172" y="0"/>
                    </a:moveTo>
                    <a:lnTo>
                      <a:pt x="871382" y="0"/>
                    </a:lnTo>
                    <a:cubicBezTo>
                      <a:pt x="889684" y="0"/>
                      <a:pt x="904554" y="14870"/>
                      <a:pt x="904554" y="33173"/>
                    </a:cubicBezTo>
                    <a:lnTo>
                      <a:pt x="904554" y="283428"/>
                    </a:lnTo>
                    <a:cubicBezTo>
                      <a:pt x="904554" y="301730"/>
                      <a:pt x="889684" y="316600"/>
                      <a:pt x="871382" y="316600"/>
                    </a:cubicBezTo>
                    <a:lnTo>
                      <a:pt x="33172" y="316600"/>
                    </a:lnTo>
                    <a:cubicBezTo>
                      <a:pt x="14870" y="316600"/>
                      <a:pt x="0" y="301730"/>
                      <a:pt x="0" y="283428"/>
                    </a:cubicBezTo>
                    <a:lnTo>
                      <a:pt x="0" y="33300"/>
                    </a:lnTo>
                    <a:cubicBezTo>
                      <a:pt x="0" y="14997"/>
                      <a:pt x="14870" y="127"/>
                      <a:pt x="33172" y="127"/>
                    </a:cubicBezTo>
                    <a:close/>
                  </a:path>
                </a:pathLst>
              </a:custGeom>
              <a:solidFill>
                <a:srgbClr val="F9F9F9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0" name="Freeform: Shape 809">
                <a:extLst>
                  <a:ext uri="{FF2B5EF4-FFF2-40B4-BE49-F238E27FC236}">
                    <a16:creationId xmlns:a16="http://schemas.microsoft.com/office/drawing/2014/main" id="{5D337B00-D255-F3DB-CB30-C85E57E2A508}"/>
                  </a:ext>
                </a:extLst>
              </p:cNvPr>
              <p:cNvSpPr/>
              <p:nvPr/>
            </p:nvSpPr>
            <p:spPr>
              <a:xfrm>
                <a:off x="6527613" y="1826043"/>
                <a:ext cx="912942" cy="324861"/>
              </a:xfrm>
              <a:custGeom>
                <a:avLst/>
                <a:gdLst>
                  <a:gd name="connsiteX0" fmla="*/ 875576 w 912942"/>
                  <a:gd name="connsiteY0" fmla="*/ 8388 h 324861"/>
                  <a:gd name="connsiteX1" fmla="*/ 904554 w 912942"/>
                  <a:gd name="connsiteY1" fmla="*/ 37367 h 324861"/>
                  <a:gd name="connsiteX2" fmla="*/ 904554 w 912942"/>
                  <a:gd name="connsiteY2" fmla="*/ 287495 h 324861"/>
                  <a:gd name="connsiteX3" fmla="*/ 875576 w 912942"/>
                  <a:gd name="connsiteY3" fmla="*/ 316473 h 324861"/>
                  <a:gd name="connsiteX4" fmla="*/ 37367 w 912942"/>
                  <a:gd name="connsiteY4" fmla="*/ 316473 h 324861"/>
                  <a:gd name="connsiteX5" fmla="*/ 8388 w 912942"/>
                  <a:gd name="connsiteY5" fmla="*/ 287495 h 324861"/>
                  <a:gd name="connsiteX6" fmla="*/ 8388 w 912942"/>
                  <a:gd name="connsiteY6" fmla="*/ 37367 h 324861"/>
                  <a:gd name="connsiteX7" fmla="*/ 37367 w 912942"/>
                  <a:gd name="connsiteY7" fmla="*/ 8388 h 324861"/>
                  <a:gd name="connsiteX8" fmla="*/ 875576 w 912942"/>
                  <a:gd name="connsiteY8" fmla="*/ 8388 h 324861"/>
                  <a:gd name="connsiteX9" fmla="*/ 875576 w 912942"/>
                  <a:gd name="connsiteY9" fmla="*/ 0 h 324861"/>
                  <a:gd name="connsiteX10" fmla="*/ 37367 w 912942"/>
                  <a:gd name="connsiteY10" fmla="*/ 0 h 324861"/>
                  <a:gd name="connsiteX11" fmla="*/ 0 w 912942"/>
                  <a:gd name="connsiteY11" fmla="*/ 37367 h 324861"/>
                  <a:gd name="connsiteX12" fmla="*/ 0 w 912942"/>
                  <a:gd name="connsiteY12" fmla="*/ 287495 h 324861"/>
                  <a:gd name="connsiteX13" fmla="*/ 37367 w 912942"/>
                  <a:gd name="connsiteY13" fmla="*/ 324862 h 324861"/>
                  <a:gd name="connsiteX14" fmla="*/ 875576 w 912942"/>
                  <a:gd name="connsiteY14" fmla="*/ 324862 h 324861"/>
                  <a:gd name="connsiteX15" fmla="*/ 912942 w 912942"/>
                  <a:gd name="connsiteY15" fmla="*/ 287495 h 324861"/>
                  <a:gd name="connsiteX16" fmla="*/ 912942 w 912942"/>
                  <a:gd name="connsiteY16" fmla="*/ 37367 h 324861"/>
                  <a:gd name="connsiteX17" fmla="*/ 875576 w 912942"/>
                  <a:gd name="connsiteY17" fmla="*/ 0 h 324861"/>
                  <a:gd name="connsiteX18" fmla="*/ 875576 w 912942"/>
                  <a:gd name="connsiteY18" fmla="*/ 0 h 324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2942" h="324861">
                    <a:moveTo>
                      <a:pt x="875576" y="8388"/>
                    </a:moveTo>
                    <a:cubicBezTo>
                      <a:pt x="891590" y="8388"/>
                      <a:pt x="904554" y="21352"/>
                      <a:pt x="904554" y="37367"/>
                    </a:cubicBezTo>
                    <a:lnTo>
                      <a:pt x="904554" y="287495"/>
                    </a:lnTo>
                    <a:cubicBezTo>
                      <a:pt x="904554" y="303509"/>
                      <a:pt x="891590" y="316473"/>
                      <a:pt x="875576" y="316473"/>
                    </a:cubicBezTo>
                    <a:lnTo>
                      <a:pt x="37367" y="316473"/>
                    </a:lnTo>
                    <a:cubicBezTo>
                      <a:pt x="21352" y="316473"/>
                      <a:pt x="8388" y="303509"/>
                      <a:pt x="8388" y="287495"/>
                    </a:cubicBezTo>
                    <a:lnTo>
                      <a:pt x="8388" y="37367"/>
                    </a:lnTo>
                    <a:cubicBezTo>
                      <a:pt x="8388" y="21352"/>
                      <a:pt x="21352" y="8388"/>
                      <a:pt x="37367" y="8388"/>
                    </a:cubicBezTo>
                    <a:lnTo>
                      <a:pt x="875576" y="8388"/>
                    </a:lnTo>
                    <a:moveTo>
                      <a:pt x="875576" y="0"/>
                    </a:moveTo>
                    <a:lnTo>
                      <a:pt x="37367" y="0"/>
                    </a:lnTo>
                    <a:cubicBezTo>
                      <a:pt x="16650" y="0"/>
                      <a:pt x="0" y="16777"/>
                      <a:pt x="0" y="37367"/>
                    </a:cubicBezTo>
                    <a:lnTo>
                      <a:pt x="0" y="287495"/>
                    </a:lnTo>
                    <a:cubicBezTo>
                      <a:pt x="0" y="308212"/>
                      <a:pt x="16777" y="324862"/>
                      <a:pt x="37367" y="324862"/>
                    </a:cubicBezTo>
                    <a:lnTo>
                      <a:pt x="875576" y="324862"/>
                    </a:lnTo>
                    <a:cubicBezTo>
                      <a:pt x="896292" y="324862"/>
                      <a:pt x="912942" y="308085"/>
                      <a:pt x="912942" y="287495"/>
                    </a:cubicBezTo>
                    <a:lnTo>
                      <a:pt x="912942" y="37367"/>
                    </a:lnTo>
                    <a:cubicBezTo>
                      <a:pt x="912942" y="16650"/>
                      <a:pt x="896166" y="0"/>
                      <a:pt x="875576" y="0"/>
                    </a:cubicBezTo>
                    <a:lnTo>
                      <a:pt x="875576" y="0"/>
                    </a:lnTo>
                    <a:close/>
                  </a:path>
                </a:pathLst>
              </a:custGeom>
              <a:solidFill>
                <a:srgbClr val="6A2FD7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72DF3CA9-64DD-9A48-5259-65A9CA78F027}"/>
                </a:ext>
              </a:extLst>
            </p:cNvPr>
            <p:cNvSpPr/>
            <p:nvPr/>
          </p:nvSpPr>
          <p:spPr>
            <a:xfrm>
              <a:off x="6527486" y="1865903"/>
              <a:ext cx="49059" cy="371379"/>
            </a:xfrm>
            <a:custGeom>
              <a:avLst/>
              <a:gdLst>
                <a:gd name="connsiteX0" fmla="*/ 49060 w 49059"/>
                <a:gd name="connsiteY0" fmla="*/ 371380 h 371379"/>
                <a:gd name="connsiteX1" fmla="*/ 19192 w 49059"/>
                <a:gd name="connsiteY1" fmla="*/ 350790 h 371379"/>
                <a:gd name="connsiteX2" fmla="*/ 0 w 49059"/>
                <a:gd name="connsiteY2" fmla="*/ 301857 h 371379"/>
                <a:gd name="connsiteX3" fmla="*/ 0 w 49059"/>
                <a:gd name="connsiteY3" fmla="*/ 69522 h 371379"/>
                <a:gd name="connsiteX4" fmla="*/ 19192 w 49059"/>
                <a:gd name="connsiteY4" fmla="*/ 20590 h 371379"/>
                <a:gd name="connsiteX5" fmla="*/ 49060 w 49059"/>
                <a:gd name="connsiteY5" fmla="*/ 0 h 371379"/>
                <a:gd name="connsiteX6" fmla="*/ 4906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49060" y="371380"/>
                  </a:moveTo>
                  <a:lnTo>
                    <a:pt x="19192" y="350790"/>
                  </a:lnTo>
                  <a:cubicBezTo>
                    <a:pt x="7626" y="342783"/>
                    <a:pt x="0" y="323464"/>
                    <a:pt x="0" y="301857"/>
                  </a:cubicBezTo>
                  <a:lnTo>
                    <a:pt x="0" y="69522"/>
                  </a:lnTo>
                  <a:cubicBezTo>
                    <a:pt x="0" y="47916"/>
                    <a:pt x="7626" y="28470"/>
                    <a:pt x="19192" y="20590"/>
                  </a:cubicBezTo>
                  <a:lnTo>
                    <a:pt x="49060" y="0"/>
                  </a:lnTo>
                  <a:lnTo>
                    <a:pt x="4906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E50310D4-CED0-55AE-8CFB-E2270A1FB731}"/>
                </a:ext>
              </a:extLst>
            </p:cNvPr>
            <p:cNvSpPr/>
            <p:nvPr/>
          </p:nvSpPr>
          <p:spPr>
            <a:xfrm>
              <a:off x="7391496" y="1865903"/>
              <a:ext cx="49059" cy="371379"/>
            </a:xfrm>
            <a:custGeom>
              <a:avLst/>
              <a:gdLst>
                <a:gd name="connsiteX0" fmla="*/ 0 w 49059"/>
                <a:gd name="connsiteY0" fmla="*/ 371380 h 371379"/>
                <a:gd name="connsiteX1" fmla="*/ 29868 w 49059"/>
                <a:gd name="connsiteY1" fmla="*/ 350790 h 371379"/>
                <a:gd name="connsiteX2" fmla="*/ 49060 w 49059"/>
                <a:gd name="connsiteY2" fmla="*/ 301857 h 371379"/>
                <a:gd name="connsiteX3" fmla="*/ 49060 w 49059"/>
                <a:gd name="connsiteY3" fmla="*/ 69522 h 371379"/>
                <a:gd name="connsiteX4" fmla="*/ 29868 w 49059"/>
                <a:gd name="connsiteY4" fmla="*/ 20590 h 371379"/>
                <a:gd name="connsiteX5" fmla="*/ 0 w 49059"/>
                <a:gd name="connsiteY5" fmla="*/ 0 h 371379"/>
                <a:gd name="connsiteX6" fmla="*/ 0 w 49059"/>
                <a:gd name="connsiteY6" fmla="*/ 371380 h 37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9" h="371379">
                  <a:moveTo>
                    <a:pt x="0" y="371380"/>
                  </a:moveTo>
                  <a:lnTo>
                    <a:pt x="29868" y="350790"/>
                  </a:lnTo>
                  <a:cubicBezTo>
                    <a:pt x="41434" y="342783"/>
                    <a:pt x="49060" y="323464"/>
                    <a:pt x="49060" y="301857"/>
                  </a:cubicBezTo>
                  <a:lnTo>
                    <a:pt x="49060" y="69522"/>
                  </a:lnTo>
                  <a:cubicBezTo>
                    <a:pt x="49060" y="47916"/>
                    <a:pt x="41434" y="28470"/>
                    <a:pt x="29868" y="20590"/>
                  </a:cubicBezTo>
                  <a:lnTo>
                    <a:pt x="0" y="0"/>
                  </a:lnTo>
                  <a:lnTo>
                    <a:pt x="0" y="371380"/>
                  </a:lnTo>
                  <a:close/>
                </a:path>
              </a:pathLst>
            </a:custGeom>
            <a:solidFill>
              <a:srgbClr val="6A2FD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4" name="TextBox 903">
              <a:extLst>
                <a:ext uri="{FF2B5EF4-FFF2-40B4-BE49-F238E27FC236}">
                  <a16:creationId xmlns:a16="http://schemas.microsoft.com/office/drawing/2014/main" id="{0CD6799E-A8CA-A00A-AAA7-D6A3D8A720F6}"/>
                </a:ext>
              </a:extLst>
            </p:cNvPr>
            <p:cNvSpPr txBox="1"/>
            <p:nvPr/>
          </p:nvSpPr>
          <p:spPr>
            <a:xfrm>
              <a:off x="6573241" y="1953432"/>
              <a:ext cx="818256" cy="1990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 dirty="0">
                  <a:latin typeface="Rubik" pitchFamily="2" charset="-79"/>
                  <a:cs typeface="Rubik" pitchFamily="2" charset="-79"/>
                </a:rPr>
                <a:t>Person’s Name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YYYY-YYYY</a:t>
              </a:r>
            </a:p>
            <a:p>
              <a:pPr algn="ctr">
                <a:lnSpc>
                  <a:spcPct val="80000"/>
                </a:lnSpc>
              </a:pPr>
              <a:r>
                <a:rPr lang="en-US" sz="400" dirty="0">
                  <a:latin typeface="Poppins" panose="00000500000000000000" pitchFamily="2" charset="0"/>
                  <a:cs typeface="Poppins" panose="00000500000000000000" pitchFamily="2" charset="0"/>
                </a:rPr>
                <a:t>Relation</a:t>
              </a:r>
              <a:endParaRPr lang="en-US" sz="8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296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6858A4-15D9-81AB-BE12-5217B6D864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12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6508" tIns="43254" rIns="86508" bIns="4325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703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AA5273-F096-0E69-EA56-8A52E5485CAE}"/>
              </a:ext>
            </a:extLst>
          </p:cNvPr>
          <p:cNvSpPr txBox="1"/>
          <p:nvPr/>
        </p:nvSpPr>
        <p:spPr>
          <a:xfrm>
            <a:off x="2611550" y="870416"/>
            <a:ext cx="4682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Fonts &amp; Colors Used</a:t>
            </a:r>
            <a:endParaRPr lang="en-PK" sz="40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E567EE-2146-E1B4-840C-65A0E9050234}"/>
              </a:ext>
            </a:extLst>
          </p:cNvPr>
          <p:cNvSpPr txBox="1"/>
          <p:nvPr/>
        </p:nvSpPr>
        <p:spPr>
          <a:xfrm>
            <a:off x="2198214" y="1691226"/>
            <a:ext cx="5509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template has been made using the following fonts: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860A4E-50B1-CA24-3E63-2A92F84A728D}"/>
              </a:ext>
            </a:extLst>
          </p:cNvPr>
          <p:cNvSpPr txBox="1"/>
          <p:nvPr/>
        </p:nvSpPr>
        <p:spPr>
          <a:xfrm>
            <a:off x="3858539" y="4304135"/>
            <a:ext cx="2188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57"/>
              </a:spcAft>
            </a:pPr>
            <a:r>
              <a:rPr lang="en-US" sz="1800" b="1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And following colors:</a:t>
            </a:r>
            <a:endParaRPr lang="en-PK" sz="18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6404BD-D2B2-6923-B58E-78358A49FE64}"/>
              </a:ext>
            </a:extLst>
          </p:cNvPr>
          <p:cNvSpPr txBox="1"/>
          <p:nvPr/>
        </p:nvSpPr>
        <p:spPr>
          <a:xfrm>
            <a:off x="2260775" y="2297540"/>
            <a:ext cx="5333407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73"/>
              </a:spcAft>
            </a:pPr>
            <a:r>
              <a:rPr lang="en-GB" sz="1900" b="1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Rubik</a:t>
            </a:r>
            <a:endParaRPr lang="en-PK" sz="19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473"/>
              </a:spcAft>
            </a:pPr>
            <a:r>
              <a:rPr lang="en-US" sz="1800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(https://fonts.google.com/specimen/Rubik)</a:t>
            </a:r>
            <a:endParaRPr lang="en-PK" sz="18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473"/>
              </a:spcAft>
            </a:pPr>
            <a:r>
              <a:rPr lang="en-US" sz="1900" b="1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Poppins</a:t>
            </a:r>
            <a:endParaRPr lang="en-PK" sz="19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473"/>
              </a:spcAft>
            </a:pPr>
            <a:r>
              <a:rPr lang="en-US" sz="1800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(https://fonts.google.com/specimen/Poppins)</a:t>
            </a:r>
            <a:endParaRPr lang="en-PK" sz="24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954" name="Group 953">
            <a:extLst>
              <a:ext uri="{FF2B5EF4-FFF2-40B4-BE49-F238E27FC236}">
                <a16:creationId xmlns:a16="http://schemas.microsoft.com/office/drawing/2014/main" id="{3807517D-81B5-CAB5-939B-8142069B8AD5}"/>
              </a:ext>
            </a:extLst>
          </p:cNvPr>
          <p:cNvGrpSpPr/>
          <p:nvPr/>
        </p:nvGrpSpPr>
        <p:grpSpPr>
          <a:xfrm>
            <a:off x="1428157" y="4917704"/>
            <a:ext cx="7049686" cy="774376"/>
            <a:chOff x="-1460712" y="-4465"/>
            <a:chExt cx="5282623" cy="580749"/>
          </a:xfrm>
        </p:grpSpPr>
        <p:sp>
          <p:nvSpPr>
            <p:cNvPr id="955" name="Rounded Rectangle 9">
              <a:extLst>
                <a:ext uri="{FF2B5EF4-FFF2-40B4-BE49-F238E27FC236}">
                  <a16:creationId xmlns:a16="http://schemas.microsoft.com/office/drawing/2014/main" id="{8AFC1A56-F4D2-C4C2-2438-2470CB882ABE}"/>
                </a:ext>
              </a:extLst>
            </p:cNvPr>
            <p:cNvSpPr/>
            <p:nvPr/>
          </p:nvSpPr>
          <p:spPr>
            <a:xfrm>
              <a:off x="-108011" y="0"/>
              <a:ext cx="576538" cy="576284"/>
            </a:xfrm>
            <a:prstGeom prst="roundRect">
              <a:avLst/>
            </a:prstGeom>
            <a:solidFill>
              <a:srgbClr val="505E6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757"/>
                </a:spcAft>
              </a:pPr>
              <a:r>
                <a:rPr lang="en-US" sz="1100" kern="1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#505E67</a:t>
              </a:r>
              <a:endParaRPr lang="en-PK" sz="1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56" name="Rounded Rectangle 9">
              <a:extLst>
                <a:ext uri="{FF2B5EF4-FFF2-40B4-BE49-F238E27FC236}">
                  <a16:creationId xmlns:a16="http://schemas.microsoft.com/office/drawing/2014/main" id="{FBAFF5DB-32A8-8CF9-2DC1-8F724322642A}"/>
                </a:ext>
              </a:extLst>
            </p:cNvPr>
            <p:cNvSpPr/>
            <p:nvPr/>
          </p:nvSpPr>
          <p:spPr>
            <a:xfrm>
              <a:off x="-784361" y="0"/>
              <a:ext cx="576538" cy="576284"/>
            </a:xfrm>
            <a:prstGeom prst="roundRect">
              <a:avLst/>
            </a:prstGeom>
            <a:solidFill>
              <a:srgbClr val="F9F9F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757"/>
                </a:spcAft>
              </a:pPr>
              <a:r>
                <a:rPr lang="en-US" sz="1100" kern="1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#F9F9F9</a:t>
              </a:r>
              <a:endParaRPr lang="en-PK" sz="16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57" name="Rounded Rectangle 9">
              <a:extLst>
                <a:ext uri="{FF2B5EF4-FFF2-40B4-BE49-F238E27FC236}">
                  <a16:creationId xmlns:a16="http://schemas.microsoft.com/office/drawing/2014/main" id="{CDE79415-F565-6601-F4F5-18043ED8282A}"/>
                </a:ext>
              </a:extLst>
            </p:cNvPr>
            <p:cNvSpPr/>
            <p:nvPr/>
          </p:nvSpPr>
          <p:spPr>
            <a:xfrm>
              <a:off x="-1460712" y="0"/>
              <a:ext cx="576538" cy="576284"/>
            </a:xfrm>
            <a:prstGeom prst="roundRect">
              <a:avLst/>
            </a:prstGeom>
            <a:solidFill>
              <a:srgbClr val="261D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757"/>
                </a:spcAft>
              </a:pPr>
              <a:r>
                <a:rPr lang="en-US" sz="1100" kern="1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#261D18</a:t>
              </a:r>
              <a:endParaRPr lang="en-PK" sz="1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58" name="Rounded Rectangle 11">
              <a:extLst>
                <a:ext uri="{FF2B5EF4-FFF2-40B4-BE49-F238E27FC236}">
                  <a16:creationId xmlns:a16="http://schemas.microsoft.com/office/drawing/2014/main" id="{523C3BDE-BAAE-9105-EAFE-30CB3439A724}"/>
                </a:ext>
              </a:extLst>
            </p:cNvPr>
            <p:cNvSpPr/>
            <p:nvPr/>
          </p:nvSpPr>
          <p:spPr>
            <a:xfrm>
              <a:off x="568340" y="0"/>
              <a:ext cx="576538" cy="576284"/>
            </a:xfrm>
            <a:prstGeom prst="roundRect">
              <a:avLst/>
            </a:prstGeom>
            <a:solidFill>
              <a:srgbClr val="97CA4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757"/>
                </a:spcAft>
              </a:pPr>
              <a:r>
                <a:rPr lang="en-US" sz="1100" kern="1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#97CA49</a:t>
              </a:r>
              <a:endParaRPr lang="en-PK" sz="1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59" name="Rounded Rectangle 11">
              <a:extLst>
                <a:ext uri="{FF2B5EF4-FFF2-40B4-BE49-F238E27FC236}">
                  <a16:creationId xmlns:a16="http://schemas.microsoft.com/office/drawing/2014/main" id="{BB3ABF02-C360-3D14-8477-C90BEC5248C8}"/>
                </a:ext>
              </a:extLst>
            </p:cNvPr>
            <p:cNvSpPr/>
            <p:nvPr/>
          </p:nvSpPr>
          <p:spPr>
            <a:xfrm>
              <a:off x="1244691" y="-4465"/>
              <a:ext cx="576538" cy="576284"/>
            </a:xfrm>
            <a:prstGeom prst="roundRect">
              <a:avLst/>
            </a:prstGeom>
            <a:solidFill>
              <a:srgbClr val="36A2EA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757"/>
                </a:spcAft>
              </a:pPr>
              <a:r>
                <a:rPr lang="en-US" sz="1100" kern="1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#36A2EA</a:t>
              </a:r>
              <a:endParaRPr lang="en-PK" sz="1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60" name="Rounded Rectangle 11">
              <a:extLst>
                <a:ext uri="{FF2B5EF4-FFF2-40B4-BE49-F238E27FC236}">
                  <a16:creationId xmlns:a16="http://schemas.microsoft.com/office/drawing/2014/main" id="{DB127337-21E7-217F-A995-4AA174EF4277}"/>
                </a:ext>
              </a:extLst>
            </p:cNvPr>
            <p:cNvSpPr/>
            <p:nvPr/>
          </p:nvSpPr>
          <p:spPr>
            <a:xfrm>
              <a:off x="1921044" y="-4465"/>
              <a:ext cx="576538" cy="576288"/>
            </a:xfrm>
            <a:prstGeom prst="roundRect">
              <a:avLst/>
            </a:prstGeom>
            <a:solidFill>
              <a:srgbClr val="F7924C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757"/>
                </a:spcAft>
              </a:pPr>
              <a:r>
                <a:rPr lang="en-US" sz="1100" kern="1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#F7924C</a:t>
              </a:r>
              <a:endParaRPr lang="en-PK" sz="1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61" name="Rounded Rectangle 11">
              <a:extLst>
                <a:ext uri="{FF2B5EF4-FFF2-40B4-BE49-F238E27FC236}">
                  <a16:creationId xmlns:a16="http://schemas.microsoft.com/office/drawing/2014/main" id="{45DF7D1B-1FBC-2A41-12F2-E1A7D8538D82}"/>
                </a:ext>
              </a:extLst>
            </p:cNvPr>
            <p:cNvSpPr/>
            <p:nvPr/>
          </p:nvSpPr>
          <p:spPr>
            <a:xfrm>
              <a:off x="2577391" y="-4465"/>
              <a:ext cx="576538" cy="576288"/>
            </a:xfrm>
            <a:prstGeom prst="roundRect">
              <a:avLst/>
            </a:prstGeom>
            <a:solidFill>
              <a:srgbClr val="6A2FD7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757"/>
                </a:spcAft>
              </a:pPr>
              <a:r>
                <a:rPr lang="en-US" sz="1100" kern="1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#6A2FD7</a:t>
              </a:r>
              <a:endParaRPr lang="en-PK" sz="1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62" name="Rounded Rectangle 11">
              <a:extLst>
                <a:ext uri="{FF2B5EF4-FFF2-40B4-BE49-F238E27FC236}">
                  <a16:creationId xmlns:a16="http://schemas.microsoft.com/office/drawing/2014/main" id="{A378F00B-56E7-87D7-1549-FB475533EB0D}"/>
                </a:ext>
              </a:extLst>
            </p:cNvPr>
            <p:cNvSpPr/>
            <p:nvPr/>
          </p:nvSpPr>
          <p:spPr>
            <a:xfrm>
              <a:off x="3245373" y="-4465"/>
              <a:ext cx="576538" cy="576288"/>
            </a:xfrm>
            <a:prstGeom prst="roundRect">
              <a:avLst/>
            </a:prstGeom>
            <a:solidFill>
              <a:srgbClr val="FFC72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757"/>
                </a:spcAft>
              </a:pPr>
              <a:r>
                <a:rPr lang="en-US" sz="1100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#FFC720</a:t>
              </a:r>
              <a:endParaRPr lang="en-PK" sz="16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175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C6B4F-5590-3C8D-C2B2-0AC4C8890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F8230A-EE1B-E7E8-25F0-494FD44C21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12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6508" tIns="43254" rIns="86508" bIns="4325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703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9BDC86-6E36-82DC-B11A-30BBE4D35EB2}"/>
              </a:ext>
            </a:extLst>
          </p:cNvPr>
          <p:cNvSpPr txBox="1"/>
          <p:nvPr/>
        </p:nvSpPr>
        <p:spPr>
          <a:xfrm>
            <a:off x="511652" y="336391"/>
            <a:ext cx="8882696" cy="6185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89"/>
              </a:spcAft>
            </a:pPr>
            <a:r>
              <a:rPr lang="en-PK" sz="4000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Instructions for Use</a:t>
            </a:r>
            <a:endParaRPr lang="en-PK" sz="40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378"/>
              </a:spcAft>
            </a:pPr>
            <a:r>
              <a:rPr lang="en-PK" sz="1500" b="1" kern="100" dirty="0">
                <a:solidFill>
                  <a:srgbClr val="9DBED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To use this template, please adhere to the conditions outlined below.</a:t>
            </a:r>
            <a:endParaRPr lang="en-PK" sz="15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378"/>
              </a:spcAft>
            </a:pPr>
            <a:r>
              <a:rPr lang="en-PK" sz="1500" b="1" kern="0" dirty="0">
                <a:solidFill>
                  <a:srgbClr val="9DBE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You are allowed to:</a:t>
            </a:r>
            <a:endParaRPr lang="en-PK" sz="15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2131">
              <a:lnSpc>
                <a:spcPct val="150000"/>
              </a:lnSpc>
              <a:spcAft>
                <a:spcPts val="189"/>
              </a:spcAft>
            </a:pPr>
            <a:r>
              <a:rPr lang="en-PK" sz="1500" b="1" kern="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   </a:t>
            </a:r>
            <a:r>
              <a:rPr lang="en-PK" sz="1500" kern="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Modify this template to suit your needs.</a:t>
            </a:r>
            <a:endParaRPr lang="en-PK" sz="15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2131">
              <a:lnSpc>
                <a:spcPct val="150000"/>
              </a:lnSpc>
              <a:spcAft>
                <a:spcPts val="378"/>
              </a:spcAft>
            </a:pPr>
            <a:r>
              <a:rPr lang="en-PK" sz="1500" b="1" kern="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   </a:t>
            </a:r>
            <a:r>
              <a:rPr lang="en-PK" sz="1500" kern="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Employ this template for both personal and commercial projects.</a:t>
            </a:r>
            <a:endParaRPr lang="en-PK" sz="15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378"/>
              </a:spcAft>
            </a:pPr>
            <a:r>
              <a:rPr lang="en-US" sz="1500" b="1" dirty="0">
                <a:solidFill>
                  <a:srgbClr val="9DBE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You are not allowed to:</a:t>
            </a:r>
            <a:endParaRPr lang="en-PK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2131">
              <a:lnSpc>
                <a:spcPct val="150000"/>
              </a:lnSpc>
              <a:spcAft>
                <a:spcPts val="189"/>
              </a:spcAft>
            </a:pPr>
            <a:r>
              <a:rPr lang="en-PK" sz="1500" b="1" kern="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   </a:t>
            </a:r>
            <a:r>
              <a:rPr lang="en-PK" sz="1500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Sublicensing, selling, or renting the Highfile Template or any modified versions thereof.</a:t>
            </a:r>
            <a:endParaRPr lang="en-PK" sz="15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2131">
              <a:lnSpc>
                <a:spcPct val="150000"/>
              </a:lnSpc>
              <a:spcAft>
                <a:spcPts val="189"/>
              </a:spcAft>
            </a:pPr>
            <a:r>
              <a:rPr lang="en-PK" sz="1500" b="1" kern="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   </a:t>
            </a:r>
            <a:r>
              <a:rPr lang="en-PK" sz="1500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Distributing the Highfile Template or any modified versions, or including it in a collection such as a database or any other product or service that offers downloadable assets (e.g., images, icons, templates) for redistribution or resale.</a:t>
            </a:r>
            <a:endParaRPr lang="en-PK" sz="15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2131">
              <a:lnSpc>
                <a:spcPct val="150000"/>
              </a:lnSpc>
              <a:spcAft>
                <a:spcPts val="189"/>
              </a:spcAft>
            </a:pPr>
            <a:r>
              <a:rPr lang="en-PK" sz="1500" b="1" kern="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   </a:t>
            </a:r>
            <a:r>
              <a:rPr lang="en-PK" sz="1500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Utilizing any individual elements of this Highfile Template in isolation from the template itself.</a:t>
            </a:r>
            <a:endParaRPr lang="en-PK" sz="15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2131">
              <a:lnSpc>
                <a:spcPct val="150000"/>
              </a:lnSpc>
              <a:spcAft>
                <a:spcPts val="189"/>
              </a:spcAft>
            </a:pPr>
            <a:r>
              <a:rPr lang="en-PK" sz="1500" b="1" kern="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   </a:t>
            </a:r>
            <a:r>
              <a:rPr lang="en-PK" sz="1500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Registering any part of this template as a trademark or logo, or claiming any part as your own intellectual property in any registry or similar entity.</a:t>
            </a:r>
            <a:endParaRPr lang="en-PK" sz="15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89"/>
              </a:spcAft>
            </a:pPr>
            <a:br>
              <a:rPr lang="en-US" sz="1500" b="1" dirty="0">
                <a:solidFill>
                  <a:srgbClr val="85A2B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500" b="1" dirty="0">
                <a:solidFill>
                  <a:srgbClr val="9DBE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For detailed information, please review our </a:t>
            </a:r>
            <a:r>
              <a:rPr lang="en-US" sz="1500" b="1" u="sng" dirty="0">
                <a:solidFill>
                  <a:srgbClr val="9DBED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Terms and Conditions.</a:t>
            </a:r>
            <a:endParaRPr lang="en-PK" sz="1500" u="sng" dirty="0">
              <a:solidFill>
                <a:srgbClr val="9CBED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344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812</TotalTime>
  <Words>342</Words>
  <Application>Microsoft Office PowerPoint</Application>
  <PresentationFormat>A4 Paper (210x297 mm)</PresentationFormat>
  <Paragraphs>108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Poppins</vt:lpstr>
      <vt:lpstr>Rubik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Highfile AC</dc:creator>
  <cp:lastModifiedBy>Highfile AC</cp:lastModifiedBy>
  <cp:revision>17</cp:revision>
  <dcterms:created xsi:type="dcterms:W3CDTF">2025-01-27T06:49:47Z</dcterms:created>
  <dcterms:modified xsi:type="dcterms:W3CDTF">2025-02-07T05:47:26Z</dcterms:modified>
</cp:coreProperties>
</file>